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8455A-1B59-4952-845B-1372C00C36F6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E16DFB3D-8FF7-4453-961D-A2F19D904921}">
      <dgm:prSet/>
      <dgm:spPr/>
      <dgm:t>
        <a:bodyPr/>
        <a:lstStyle/>
        <a:p>
          <a:pPr algn="ctr" rtl="0"/>
          <a:r>
            <a:rPr lang="nl-NL" smtClean="0"/>
            <a:t>Thema Biosfeer</a:t>
          </a:r>
          <a:endParaRPr lang="nl-NL"/>
        </a:p>
      </dgm:t>
    </dgm:pt>
    <dgm:pt modelId="{E2188192-1599-4C38-A935-DF0A671112CE}" type="parTrans" cxnId="{EADF5D07-B424-4222-B05F-EE8294EDE444}">
      <dgm:prSet/>
      <dgm:spPr/>
      <dgm:t>
        <a:bodyPr/>
        <a:lstStyle/>
        <a:p>
          <a:endParaRPr lang="nl-NL"/>
        </a:p>
      </dgm:t>
    </dgm:pt>
    <dgm:pt modelId="{B8ED9032-AE67-42FA-BEFE-FF185A489F85}" type="sibTrans" cxnId="{EADF5D07-B424-4222-B05F-EE8294EDE444}">
      <dgm:prSet/>
      <dgm:spPr/>
      <dgm:t>
        <a:bodyPr/>
        <a:lstStyle/>
        <a:p>
          <a:endParaRPr lang="nl-NL"/>
        </a:p>
      </dgm:t>
    </dgm:pt>
    <dgm:pt modelId="{F91BF9C1-C562-4126-9974-3ECB4754E85B}" type="pres">
      <dgm:prSet presAssocID="{F958455A-1B59-4952-845B-1372C00C36F6}" presName="linear" presStyleCnt="0">
        <dgm:presLayoutVars>
          <dgm:animLvl val="lvl"/>
          <dgm:resizeHandles val="exact"/>
        </dgm:presLayoutVars>
      </dgm:prSet>
      <dgm:spPr/>
    </dgm:pt>
    <dgm:pt modelId="{F3A2A71F-36E9-4196-B137-E666F851E339}" type="pres">
      <dgm:prSet presAssocID="{E16DFB3D-8FF7-4453-961D-A2F19D90492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D2D50F7-776D-4469-977C-40607DA7BC64}" type="presOf" srcId="{F958455A-1B59-4952-845B-1372C00C36F6}" destId="{F91BF9C1-C562-4126-9974-3ECB4754E85B}" srcOrd="0" destOrd="0" presId="urn:microsoft.com/office/officeart/2005/8/layout/vList2"/>
    <dgm:cxn modelId="{B1E1FADD-612A-4223-9521-15E9606B6BB7}" type="presOf" srcId="{E16DFB3D-8FF7-4453-961D-A2F19D904921}" destId="{F3A2A71F-36E9-4196-B137-E666F851E339}" srcOrd="0" destOrd="0" presId="urn:microsoft.com/office/officeart/2005/8/layout/vList2"/>
    <dgm:cxn modelId="{EADF5D07-B424-4222-B05F-EE8294EDE444}" srcId="{F958455A-1B59-4952-845B-1372C00C36F6}" destId="{E16DFB3D-8FF7-4453-961D-A2F19D904921}" srcOrd="0" destOrd="0" parTransId="{E2188192-1599-4C38-A935-DF0A671112CE}" sibTransId="{B8ED9032-AE67-42FA-BEFE-FF185A489F85}"/>
    <dgm:cxn modelId="{232FC283-13DF-4539-B554-6E1178964243}" type="presParOf" srcId="{F91BF9C1-C562-4126-9974-3ECB4754E85B}" destId="{F3A2A71F-36E9-4196-B137-E666F851E3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3CBF0A1-A069-43E5-9B2C-1CDB81AADDA3}" type="doc">
      <dgm:prSet loTypeId="urn:microsoft.com/office/officeart/2005/8/layout/p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nl-NL"/>
        </a:p>
      </dgm:t>
    </dgm:pt>
    <dgm:pt modelId="{0F5E27E9-5341-4CBF-AE39-DC352EC46EDF}">
      <dgm:prSet custT="1"/>
      <dgm:spPr/>
      <dgm:t>
        <a:bodyPr/>
        <a:lstStyle/>
        <a:p>
          <a:pPr rtl="0"/>
          <a:r>
            <a:rPr lang="nl-NL" sz="2400" b="1" u="sng" dirty="0" smtClean="0"/>
            <a:t>Venus</a:t>
          </a:r>
          <a:r>
            <a:rPr lang="nl-NL" sz="2400" b="1" dirty="0" smtClean="0"/>
            <a:t>: sterk broeikaseffect </a:t>
          </a:r>
          <a:r>
            <a:rPr lang="nl-NL" sz="2400" b="1" dirty="0" err="1" smtClean="0"/>
            <a:t>Oppervlakte-temperatuur</a:t>
          </a:r>
          <a:r>
            <a:rPr lang="nl-NL" sz="2400" b="1" dirty="0" smtClean="0"/>
            <a:t> veel hoger dan verwacht: 480 °C gemiddeld aan oppervlak</a:t>
          </a:r>
          <a:endParaRPr lang="nl-NL" sz="2400" b="1" dirty="0"/>
        </a:p>
      </dgm:t>
    </dgm:pt>
    <dgm:pt modelId="{1D576993-B266-49CC-BBF0-7B13FDFD3105}" type="parTrans" cxnId="{6D66D1E4-FF69-4F13-BE54-3186206F06FA}">
      <dgm:prSet/>
      <dgm:spPr/>
      <dgm:t>
        <a:bodyPr/>
        <a:lstStyle/>
        <a:p>
          <a:endParaRPr lang="nl-NL"/>
        </a:p>
      </dgm:t>
    </dgm:pt>
    <dgm:pt modelId="{3CC4B639-877D-4215-B3D0-3D3D52FCEAEE}" type="sibTrans" cxnId="{6D66D1E4-FF69-4F13-BE54-3186206F06FA}">
      <dgm:prSet/>
      <dgm:spPr/>
      <dgm:t>
        <a:bodyPr/>
        <a:lstStyle/>
        <a:p>
          <a:endParaRPr lang="nl-NL"/>
        </a:p>
      </dgm:t>
    </dgm:pt>
    <dgm:pt modelId="{46905DC9-8CE7-4F80-B512-B7DE77345920}">
      <dgm:prSet/>
      <dgm:spPr/>
      <dgm:t>
        <a:bodyPr/>
        <a:lstStyle/>
        <a:p>
          <a:pPr rtl="0"/>
          <a:r>
            <a:rPr lang="nl-NL" b="1" u="sng" dirty="0" smtClean="0"/>
            <a:t>Mars</a:t>
          </a:r>
          <a:r>
            <a:rPr lang="nl-NL" b="1" dirty="0" smtClean="0"/>
            <a:t>: weinig broeikaseffect Dunne atmosfeer Gemiddelde temperatuur aan het oppervlak: </a:t>
          </a:r>
        </a:p>
        <a:p>
          <a:pPr rtl="0"/>
          <a:r>
            <a:rPr lang="nl-NL" b="1" dirty="0" smtClean="0"/>
            <a:t>- 63 </a:t>
          </a:r>
          <a:r>
            <a:rPr lang="nl-NL" dirty="0" smtClean="0"/>
            <a:t>°C</a:t>
          </a:r>
          <a:endParaRPr lang="nl-NL" dirty="0"/>
        </a:p>
      </dgm:t>
    </dgm:pt>
    <dgm:pt modelId="{678A9CEE-E0F2-4214-9E8B-090097053DB2}" type="parTrans" cxnId="{9E289E03-4876-4081-8FEF-E2AF1401422D}">
      <dgm:prSet/>
      <dgm:spPr/>
      <dgm:t>
        <a:bodyPr/>
        <a:lstStyle/>
        <a:p>
          <a:endParaRPr lang="nl-NL"/>
        </a:p>
      </dgm:t>
    </dgm:pt>
    <dgm:pt modelId="{77A9C1B3-42D6-4185-9B96-65742852B3D6}" type="sibTrans" cxnId="{9E289E03-4876-4081-8FEF-E2AF1401422D}">
      <dgm:prSet/>
      <dgm:spPr/>
      <dgm:t>
        <a:bodyPr/>
        <a:lstStyle/>
        <a:p>
          <a:endParaRPr lang="nl-NL"/>
        </a:p>
      </dgm:t>
    </dgm:pt>
    <dgm:pt modelId="{CEEBAC79-A8A1-4B5E-AD34-F8BE529F1C04}" type="pres">
      <dgm:prSet presAssocID="{23CBF0A1-A069-43E5-9B2C-1CDB81AADDA3}" presName="Name0" presStyleCnt="0">
        <dgm:presLayoutVars>
          <dgm:dir/>
          <dgm:resizeHandles val="exact"/>
        </dgm:presLayoutVars>
      </dgm:prSet>
      <dgm:spPr/>
    </dgm:pt>
    <dgm:pt modelId="{6F6B4459-E78C-4CA0-9623-5C7E70BC0DC0}" type="pres">
      <dgm:prSet presAssocID="{23CBF0A1-A069-43E5-9B2C-1CDB81AADDA3}" presName="bkgdShp" presStyleLbl="alignAccFollowNode1" presStyleIdx="0" presStyleCnt="1"/>
      <dgm:spPr/>
    </dgm:pt>
    <dgm:pt modelId="{E24A81F5-067C-4BC4-9D53-F93164BD1D2F}" type="pres">
      <dgm:prSet presAssocID="{23CBF0A1-A069-43E5-9B2C-1CDB81AADDA3}" presName="linComp" presStyleCnt="0"/>
      <dgm:spPr/>
    </dgm:pt>
    <dgm:pt modelId="{434230D0-2539-4DCE-B90D-43C461961C30}" type="pres">
      <dgm:prSet presAssocID="{0F5E27E9-5341-4CBF-AE39-DC352EC46EDF}" presName="compNode" presStyleCnt="0"/>
      <dgm:spPr/>
    </dgm:pt>
    <dgm:pt modelId="{934A6ACD-C047-48DE-85D5-E50EBF8ECF4D}" type="pres">
      <dgm:prSet presAssocID="{0F5E27E9-5341-4CBF-AE39-DC352EC46EDF}" presName="node" presStyleLbl="node1" presStyleIdx="0" presStyleCnt="2">
        <dgm:presLayoutVars>
          <dgm:bulletEnabled val="1"/>
        </dgm:presLayoutVars>
      </dgm:prSet>
      <dgm:spPr/>
    </dgm:pt>
    <dgm:pt modelId="{F078D4CB-6265-4F77-846B-0C5D272AE2DC}" type="pres">
      <dgm:prSet presAssocID="{0F5E27E9-5341-4CBF-AE39-DC352EC46EDF}" presName="invisiNode" presStyleLbl="node1" presStyleIdx="0" presStyleCnt="2"/>
      <dgm:spPr/>
    </dgm:pt>
    <dgm:pt modelId="{B69EE96A-CC94-47D3-B318-6624EE1F0C82}" type="pres">
      <dgm:prSet presAssocID="{0F5E27E9-5341-4CBF-AE39-DC352EC46EDF}" presName="imagNode" presStyleLbl="fgImgPlace1" presStyleIdx="0" presStyleCnt="2" custScaleY="1484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BD22B2E-90C2-4C89-A6BE-51707C6908EA}" type="pres">
      <dgm:prSet presAssocID="{3CC4B639-877D-4215-B3D0-3D3D52FCEAEE}" presName="sibTrans" presStyleLbl="sibTrans2D1" presStyleIdx="0" presStyleCnt="0"/>
      <dgm:spPr/>
    </dgm:pt>
    <dgm:pt modelId="{A6C1B3A9-526B-45F6-B89B-A10549B009F5}" type="pres">
      <dgm:prSet presAssocID="{46905DC9-8CE7-4F80-B512-B7DE77345920}" presName="compNode" presStyleCnt="0"/>
      <dgm:spPr/>
    </dgm:pt>
    <dgm:pt modelId="{396856F3-423D-4A1E-8B85-8FF2777A5199}" type="pres">
      <dgm:prSet presAssocID="{46905DC9-8CE7-4F80-B512-B7DE7734592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E09662-7E29-4B2A-A99E-521EC5A41C21}" type="pres">
      <dgm:prSet presAssocID="{46905DC9-8CE7-4F80-B512-B7DE77345920}" presName="invisiNode" presStyleLbl="node1" presStyleIdx="1" presStyleCnt="2"/>
      <dgm:spPr/>
    </dgm:pt>
    <dgm:pt modelId="{152C7E6F-4892-4EF4-B6F8-94D2CCB0386F}" type="pres">
      <dgm:prSet presAssocID="{46905DC9-8CE7-4F80-B512-B7DE77345920}" presName="imagNode" presStyleLbl="fgImgPlace1" presStyleIdx="1" presStyleCnt="2" custScaleY="14114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BFDA56D4-6C5F-482E-A228-CA8BDB2CA979}" type="presOf" srcId="{3CC4B639-877D-4215-B3D0-3D3D52FCEAEE}" destId="{1BD22B2E-90C2-4C89-A6BE-51707C6908EA}" srcOrd="0" destOrd="0" presId="urn:microsoft.com/office/officeart/2005/8/layout/pList2"/>
    <dgm:cxn modelId="{9E289E03-4876-4081-8FEF-E2AF1401422D}" srcId="{23CBF0A1-A069-43E5-9B2C-1CDB81AADDA3}" destId="{46905DC9-8CE7-4F80-B512-B7DE77345920}" srcOrd="1" destOrd="0" parTransId="{678A9CEE-E0F2-4214-9E8B-090097053DB2}" sibTransId="{77A9C1B3-42D6-4185-9B96-65742852B3D6}"/>
    <dgm:cxn modelId="{B42063A6-758B-41BF-BB06-30EE6F1522ED}" type="presOf" srcId="{23CBF0A1-A069-43E5-9B2C-1CDB81AADDA3}" destId="{CEEBAC79-A8A1-4B5E-AD34-F8BE529F1C04}" srcOrd="0" destOrd="0" presId="urn:microsoft.com/office/officeart/2005/8/layout/pList2"/>
    <dgm:cxn modelId="{EA1ACB90-D801-4A06-8A14-6C2E33969ABE}" type="presOf" srcId="{46905DC9-8CE7-4F80-B512-B7DE77345920}" destId="{396856F3-423D-4A1E-8B85-8FF2777A5199}" srcOrd="0" destOrd="0" presId="urn:microsoft.com/office/officeart/2005/8/layout/pList2"/>
    <dgm:cxn modelId="{4A13B878-3B37-4F91-B758-F700390500B6}" type="presOf" srcId="{0F5E27E9-5341-4CBF-AE39-DC352EC46EDF}" destId="{934A6ACD-C047-48DE-85D5-E50EBF8ECF4D}" srcOrd="0" destOrd="0" presId="urn:microsoft.com/office/officeart/2005/8/layout/pList2"/>
    <dgm:cxn modelId="{6D66D1E4-FF69-4F13-BE54-3186206F06FA}" srcId="{23CBF0A1-A069-43E5-9B2C-1CDB81AADDA3}" destId="{0F5E27E9-5341-4CBF-AE39-DC352EC46EDF}" srcOrd="0" destOrd="0" parTransId="{1D576993-B266-49CC-BBF0-7B13FDFD3105}" sibTransId="{3CC4B639-877D-4215-B3D0-3D3D52FCEAEE}"/>
    <dgm:cxn modelId="{B7867A16-68BC-40EE-B1FF-6D95D8D2EC9C}" type="presParOf" srcId="{CEEBAC79-A8A1-4B5E-AD34-F8BE529F1C04}" destId="{6F6B4459-E78C-4CA0-9623-5C7E70BC0DC0}" srcOrd="0" destOrd="0" presId="urn:microsoft.com/office/officeart/2005/8/layout/pList2"/>
    <dgm:cxn modelId="{EAE1DEFE-F572-4912-874A-5C2720447CED}" type="presParOf" srcId="{CEEBAC79-A8A1-4B5E-AD34-F8BE529F1C04}" destId="{E24A81F5-067C-4BC4-9D53-F93164BD1D2F}" srcOrd="1" destOrd="0" presId="urn:microsoft.com/office/officeart/2005/8/layout/pList2"/>
    <dgm:cxn modelId="{265E8F1C-7A10-4489-985D-76CA055A8D86}" type="presParOf" srcId="{E24A81F5-067C-4BC4-9D53-F93164BD1D2F}" destId="{434230D0-2539-4DCE-B90D-43C461961C30}" srcOrd="0" destOrd="0" presId="urn:microsoft.com/office/officeart/2005/8/layout/pList2"/>
    <dgm:cxn modelId="{F37B1BBD-D153-41D7-AFB4-A4DF070A6587}" type="presParOf" srcId="{434230D0-2539-4DCE-B90D-43C461961C30}" destId="{934A6ACD-C047-48DE-85D5-E50EBF8ECF4D}" srcOrd="0" destOrd="0" presId="urn:microsoft.com/office/officeart/2005/8/layout/pList2"/>
    <dgm:cxn modelId="{967FF82F-FB85-4E65-B49F-86276A31A55E}" type="presParOf" srcId="{434230D0-2539-4DCE-B90D-43C461961C30}" destId="{F078D4CB-6265-4F77-846B-0C5D272AE2DC}" srcOrd="1" destOrd="0" presId="urn:microsoft.com/office/officeart/2005/8/layout/pList2"/>
    <dgm:cxn modelId="{9335896B-01AF-4FC8-ADC4-230D68E58795}" type="presParOf" srcId="{434230D0-2539-4DCE-B90D-43C461961C30}" destId="{B69EE96A-CC94-47D3-B318-6624EE1F0C82}" srcOrd="2" destOrd="0" presId="urn:microsoft.com/office/officeart/2005/8/layout/pList2"/>
    <dgm:cxn modelId="{E5F43EE5-BFCB-420D-8633-78BC5471BD0A}" type="presParOf" srcId="{E24A81F5-067C-4BC4-9D53-F93164BD1D2F}" destId="{1BD22B2E-90C2-4C89-A6BE-51707C6908EA}" srcOrd="1" destOrd="0" presId="urn:microsoft.com/office/officeart/2005/8/layout/pList2"/>
    <dgm:cxn modelId="{8F49B22B-69AF-4C8E-92D8-FCD15BDC82A0}" type="presParOf" srcId="{E24A81F5-067C-4BC4-9D53-F93164BD1D2F}" destId="{A6C1B3A9-526B-45F6-B89B-A10549B009F5}" srcOrd="2" destOrd="0" presId="urn:microsoft.com/office/officeart/2005/8/layout/pList2"/>
    <dgm:cxn modelId="{6A00920C-338B-447A-842E-D10E50BD8B5E}" type="presParOf" srcId="{A6C1B3A9-526B-45F6-B89B-A10549B009F5}" destId="{396856F3-423D-4A1E-8B85-8FF2777A5199}" srcOrd="0" destOrd="0" presId="urn:microsoft.com/office/officeart/2005/8/layout/pList2"/>
    <dgm:cxn modelId="{95399D71-07FE-4D9F-8E49-E2F020FB1B1D}" type="presParOf" srcId="{A6C1B3A9-526B-45F6-B89B-A10549B009F5}" destId="{C1E09662-7E29-4B2A-A99E-521EC5A41C21}" srcOrd="1" destOrd="0" presId="urn:microsoft.com/office/officeart/2005/8/layout/pList2"/>
    <dgm:cxn modelId="{0AE95738-16F6-4004-91AB-1DA02C6626D4}" type="presParOf" srcId="{A6C1B3A9-526B-45F6-B89B-A10549B009F5}" destId="{152C7E6F-4892-4EF4-B6F8-94D2CCB0386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C4641F-8ECA-4596-99F4-B4A11B1E2286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91A5C82B-8DBF-43C0-B272-FD70863BE624}">
      <dgm:prSet/>
      <dgm:spPr/>
      <dgm:t>
        <a:bodyPr/>
        <a:lstStyle/>
        <a:p>
          <a:pPr algn="ctr" rtl="0"/>
          <a:r>
            <a:rPr lang="nl-NL" dirty="0" smtClean="0"/>
            <a:t>Wat beïnvloedt broeikaseffect?</a:t>
          </a:r>
          <a:endParaRPr lang="nl-NL" dirty="0"/>
        </a:p>
      </dgm:t>
    </dgm:pt>
    <dgm:pt modelId="{D3A39694-2762-43CE-B4AF-2AC8926D3838}" type="parTrans" cxnId="{08BB593A-DF85-491D-A50C-63FDC142C527}">
      <dgm:prSet/>
      <dgm:spPr/>
      <dgm:t>
        <a:bodyPr/>
        <a:lstStyle/>
        <a:p>
          <a:endParaRPr lang="nl-NL"/>
        </a:p>
      </dgm:t>
    </dgm:pt>
    <dgm:pt modelId="{E65084D1-16A0-449B-811F-C6CE841F65D3}" type="sibTrans" cxnId="{08BB593A-DF85-491D-A50C-63FDC142C527}">
      <dgm:prSet/>
      <dgm:spPr/>
      <dgm:t>
        <a:bodyPr/>
        <a:lstStyle/>
        <a:p>
          <a:endParaRPr lang="nl-NL"/>
        </a:p>
      </dgm:t>
    </dgm:pt>
    <dgm:pt modelId="{AB87E90A-7BCB-4795-9EEE-B76FC7C721C1}" type="pres">
      <dgm:prSet presAssocID="{46C4641F-8ECA-4596-99F4-B4A11B1E2286}" presName="linear" presStyleCnt="0">
        <dgm:presLayoutVars>
          <dgm:animLvl val="lvl"/>
          <dgm:resizeHandles val="exact"/>
        </dgm:presLayoutVars>
      </dgm:prSet>
      <dgm:spPr/>
    </dgm:pt>
    <dgm:pt modelId="{BC68EBEE-DD71-43FD-A40C-0240FFEAFE8D}" type="pres">
      <dgm:prSet presAssocID="{91A5C82B-8DBF-43C0-B272-FD70863BE62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773017-C870-40DC-B0C2-C128F20431FC}" type="presOf" srcId="{46C4641F-8ECA-4596-99F4-B4A11B1E2286}" destId="{AB87E90A-7BCB-4795-9EEE-B76FC7C721C1}" srcOrd="0" destOrd="0" presId="urn:microsoft.com/office/officeart/2005/8/layout/vList2"/>
    <dgm:cxn modelId="{2861F881-2255-40FA-B223-43262A1C2EE0}" type="presOf" srcId="{91A5C82B-8DBF-43C0-B272-FD70863BE624}" destId="{BC68EBEE-DD71-43FD-A40C-0240FFEAFE8D}" srcOrd="0" destOrd="0" presId="urn:microsoft.com/office/officeart/2005/8/layout/vList2"/>
    <dgm:cxn modelId="{08BB593A-DF85-491D-A50C-63FDC142C527}" srcId="{46C4641F-8ECA-4596-99F4-B4A11B1E2286}" destId="{91A5C82B-8DBF-43C0-B272-FD70863BE624}" srcOrd="0" destOrd="0" parTransId="{D3A39694-2762-43CE-B4AF-2AC8926D3838}" sibTransId="{E65084D1-16A0-449B-811F-C6CE841F65D3}"/>
    <dgm:cxn modelId="{290B1DA6-E56E-4693-8B3A-81EB30309F2C}" type="presParOf" srcId="{AB87E90A-7BCB-4795-9EEE-B76FC7C721C1}" destId="{BC68EBEE-DD71-43FD-A40C-0240FFEAFE8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92CEA7-5E6E-42A8-8F86-5FFDF94020F1}" type="doc">
      <dgm:prSet loTypeId="urn:microsoft.com/office/officeart/2005/8/layout/vList3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EA28B9E-5798-41CE-9F3E-3E4CD2BEAF16}">
      <dgm:prSet/>
      <dgm:spPr/>
      <dgm:t>
        <a:bodyPr/>
        <a:lstStyle/>
        <a:p>
          <a:pPr rtl="0"/>
          <a:r>
            <a:rPr lang="nl-NL" dirty="0" smtClean="0"/>
            <a:t>Sneeuw- en ijsoppervlak (terugkaatsen straling)</a:t>
          </a:r>
          <a:endParaRPr lang="nl-NL" dirty="0"/>
        </a:p>
      </dgm:t>
    </dgm:pt>
    <dgm:pt modelId="{A9B810D3-C40C-41CA-9F1A-DAE089B53234}" type="parTrans" cxnId="{84CBF6B4-6D05-4DE8-A5A0-00B709DCB009}">
      <dgm:prSet/>
      <dgm:spPr/>
      <dgm:t>
        <a:bodyPr/>
        <a:lstStyle/>
        <a:p>
          <a:endParaRPr lang="nl-NL"/>
        </a:p>
      </dgm:t>
    </dgm:pt>
    <dgm:pt modelId="{63A6DEF0-F0D1-485D-9C50-8EEA451D7348}" type="sibTrans" cxnId="{84CBF6B4-6D05-4DE8-A5A0-00B709DCB009}">
      <dgm:prSet/>
      <dgm:spPr/>
      <dgm:t>
        <a:bodyPr/>
        <a:lstStyle/>
        <a:p>
          <a:endParaRPr lang="nl-NL"/>
        </a:p>
      </dgm:t>
    </dgm:pt>
    <dgm:pt modelId="{3A3099FD-A11C-46AB-B0CE-EE493EFD0434}">
      <dgm:prSet/>
      <dgm:spPr/>
      <dgm:t>
        <a:bodyPr/>
        <a:lstStyle/>
        <a:p>
          <a:pPr rtl="0"/>
          <a:r>
            <a:rPr lang="nl-NL" dirty="0" smtClean="0"/>
            <a:t>Hoeveelheid bewolking (dubbel: verhindert opname zonnestraling + afgifte warmte)</a:t>
          </a:r>
          <a:endParaRPr lang="nl-NL" dirty="0"/>
        </a:p>
      </dgm:t>
    </dgm:pt>
    <dgm:pt modelId="{8C67E34E-C5A0-43A0-9E08-45C44D554D50}" type="parTrans" cxnId="{F1438D7E-68D4-4679-87BA-12FA8504373C}">
      <dgm:prSet/>
      <dgm:spPr/>
      <dgm:t>
        <a:bodyPr/>
        <a:lstStyle/>
        <a:p>
          <a:endParaRPr lang="nl-NL"/>
        </a:p>
      </dgm:t>
    </dgm:pt>
    <dgm:pt modelId="{1A5D1E96-3875-4B10-A7A9-FD383D5EAA37}" type="sibTrans" cxnId="{F1438D7E-68D4-4679-87BA-12FA8504373C}">
      <dgm:prSet/>
      <dgm:spPr/>
      <dgm:t>
        <a:bodyPr/>
        <a:lstStyle/>
        <a:p>
          <a:endParaRPr lang="nl-NL"/>
        </a:p>
      </dgm:t>
    </dgm:pt>
    <dgm:pt modelId="{015DD1DC-B0D0-4A73-9CC5-6BE7339B77F8}">
      <dgm:prSet/>
      <dgm:spPr/>
      <dgm:t>
        <a:bodyPr/>
        <a:lstStyle/>
        <a:p>
          <a:pPr rtl="0"/>
          <a:r>
            <a:rPr lang="nl-NL" dirty="0" smtClean="0"/>
            <a:t>Broeikasgassen in de atmosfeer (verhinderen opname straling + afgifte warmte met nettoresultaat: vermindering uitstraling)</a:t>
          </a:r>
          <a:endParaRPr lang="nl-NL" dirty="0"/>
        </a:p>
      </dgm:t>
    </dgm:pt>
    <dgm:pt modelId="{26A14012-CEAF-40FE-8590-85F83F0B6E96}" type="parTrans" cxnId="{EF7AE289-51A0-4179-95CC-83DC0A402185}">
      <dgm:prSet/>
      <dgm:spPr/>
      <dgm:t>
        <a:bodyPr/>
        <a:lstStyle/>
        <a:p>
          <a:endParaRPr lang="nl-NL"/>
        </a:p>
      </dgm:t>
    </dgm:pt>
    <dgm:pt modelId="{DE899FFF-043C-47CE-B6F0-B161BCEFD973}" type="sibTrans" cxnId="{EF7AE289-51A0-4179-95CC-83DC0A402185}">
      <dgm:prSet/>
      <dgm:spPr/>
      <dgm:t>
        <a:bodyPr/>
        <a:lstStyle/>
        <a:p>
          <a:endParaRPr lang="nl-NL"/>
        </a:p>
      </dgm:t>
    </dgm:pt>
    <dgm:pt modelId="{4F58F410-E336-447A-BB05-344A2ED3A5BE}">
      <dgm:prSet/>
      <dgm:spPr/>
      <dgm:t>
        <a:bodyPr/>
        <a:lstStyle/>
        <a:p>
          <a:pPr rtl="0"/>
          <a:r>
            <a:rPr lang="nl-NL" smtClean="0"/>
            <a:t>Stofdeeltjes (aërosolen, verminderen opwarming door de zon)</a:t>
          </a:r>
          <a:endParaRPr lang="nl-NL"/>
        </a:p>
      </dgm:t>
    </dgm:pt>
    <dgm:pt modelId="{55264FC7-D586-43CF-9D21-398A596F822F}" type="parTrans" cxnId="{3D1A7B86-5125-440C-ACE9-589FC5967BA0}">
      <dgm:prSet/>
      <dgm:spPr/>
      <dgm:t>
        <a:bodyPr/>
        <a:lstStyle/>
        <a:p>
          <a:endParaRPr lang="nl-NL"/>
        </a:p>
      </dgm:t>
    </dgm:pt>
    <dgm:pt modelId="{F8F1F66C-67E2-43DE-ADA7-79DAB4B9229A}" type="sibTrans" cxnId="{3D1A7B86-5125-440C-ACE9-589FC5967BA0}">
      <dgm:prSet/>
      <dgm:spPr/>
      <dgm:t>
        <a:bodyPr/>
        <a:lstStyle/>
        <a:p>
          <a:endParaRPr lang="nl-NL"/>
        </a:p>
      </dgm:t>
    </dgm:pt>
    <dgm:pt modelId="{8DB4094D-38BB-4EB6-B4DA-F7F37C3A3769}">
      <dgm:prSet/>
      <dgm:spPr/>
      <dgm:t>
        <a:bodyPr/>
        <a:lstStyle/>
        <a:p>
          <a:pPr rtl="0"/>
          <a:r>
            <a:rPr lang="nl-NL" smtClean="0"/>
            <a:t>Stoffen die wolken meer reflecterend (SO2) of minder reflecterend maken (roet)</a:t>
          </a:r>
          <a:endParaRPr lang="nl-NL"/>
        </a:p>
      </dgm:t>
    </dgm:pt>
    <dgm:pt modelId="{83ED9C29-FEBD-4F4A-AF45-E8653352DAA5}" type="parTrans" cxnId="{3614E593-7216-4A3D-B10C-772B54AC65D3}">
      <dgm:prSet/>
      <dgm:spPr/>
      <dgm:t>
        <a:bodyPr/>
        <a:lstStyle/>
        <a:p>
          <a:endParaRPr lang="nl-NL"/>
        </a:p>
      </dgm:t>
    </dgm:pt>
    <dgm:pt modelId="{60CE0857-CF0D-463F-8EAA-ECD8F812EDD2}" type="sibTrans" cxnId="{3614E593-7216-4A3D-B10C-772B54AC65D3}">
      <dgm:prSet/>
      <dgm:spPr/>
      <dgm:t>
        <a:bodyPr/>
        <a:lstStyle/>
        <a:p>
          <a:endParaRPr lang="nl-NL"/>
        </a:p>
      </dgm:t>
    </dgm:pt>
    <dgm:pt modelId="{B361844B-8991-4D90-B350-9AB8A65BE7FE}" type="pres">
      <dgm:prSet presAssocID="{4492CEA7-5E6E-42A8-8F86-5FFDF94020F1}" presName="linearFlow" presStyleCnt="0">
        <dgm:presLayoutVars>
          <dgm:dir/>
          <dgm:resizeHandles val="exact"/>
        </dgm:presLayoutVars>
      </dgm:prSet>
      <dgm:spPr/>
    </dgm:pt>
    <dgm:pt modelId="{56DB0C3C-118E-441C-BA7E-6506EDB9DCC3}" type="pres">
      <dgm:prSet presAssocID="{8EA28B9E-5798-41CE-9F3E-3E4CD2BEAF16}" presName="composite" presStyleCnt="0"/>
      <dgm:spPr/>
    </dgm:pt>
    <dgm:pt modelId="{E4963D0B-21DA-4C1B-B2FA-40C79233B4D1}" type="pres">
      <dgm:prSet presAssocID="{8EA28B9E-5798-41CE-9F3E-3E4CD2BEAF16}" presName="imgShp" presStyleLbl="fgImgPlace1" presStyleIdx="0" presStyleCnt="5" custScaleX="121079" custScaleY="104521" custLinFactX="-1663" custLinFactNeighborX="-100000" custLinFactNeighborY="-2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EC60D5-BFF2-4B71-B102-E3010E91EB0A}" type="pres">
      <dgm:prSet presAssocID="{8EA28B9E-5798-41CE-9F3E-3E4CD2BEAF16}" presName="txShp" presStyleLbl="node1" presStyleIdx="0" presStyleCnt="5" custScaleX="142857">
        <dgm:presLayoutVars>
          <dgm:bulletEnabled val="1"/>
        </dgm:presLayoutVars>
      </dgm:prSet>
      <dgm:spPr/>
    </dgm:pt>
    <dgm:pt modelId="{620843EE-B4DB-4853-A108-8083DE63D172}" type="pres">
      <dgm:prSet presAssocID="{63A6DEF0-F0D1-485D-9C50-8EEA451D7348}" presName="spacing" presStyleCnt="0"/>
      <dgm:spPr/>
    </dgm:pt>
    <dgm:pt modelId="{6EA47E77-490C-4E5B-8F5B-6C7C6863435B}" type="pres">
      <dgm:prSet presAssocID="{3A3099FD-A11C-46AB-B0CE-EE493EFD0434}" presName="composite" presStyleCnt="0"/>
      <dgm:spPr/>
    </dgm:pt>
    <dgm:pt modelId="{645B499A-F806-4333-9086-A942DEBFE302}" type="pres">
      <dgm:prSet presAssocID="{3A3099FD-A11C-46AB-B0CE-EE493EFD0434}" presName="imgShp" presStyleLbl="fgImgPlace1" presStyleIdx="1" presStyleCnt="5" custScaleX="104157" custScaleY="99154" custLinFactX="-16575" custLinFactNeighborX="-100000" custLinFactNeighborY="-60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112E650-717D-4365-A790-D5A156203AB7}" type="pres">
      <dgm:prSet presAssocID="{3A3099FD-A11C-46AB-B0CE-EE493EFD0434}" presName="txShp" presStyleLbl="node1" presStyleIdx="1" presStyleCnt="5" custScaleX="1428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7DB3308-8D03-40D7-ACFB-BB16A69C422D}" type="pres">
      <dgm:prSet presAssocID="{1A5D1E96-3875-4B10-A7A9-FD383D5EAA37}" presName="spacing" presStyleCnt="0"/>
      <dgm:spPr/>
    </dgm:pt>
    <dgm:pt modelId="{9DCFF40F-5FE1-4A14-87E3-FCFE9E524ACE}" type="pres">
      <dgm:prSet presAssocID="{015DD1DC-B0D0-4A73-9CC5-6BE7339B77F8}" presName="composite" presStyleCnt="0"/>
      <dgm:spPr/>
    </dgm:pt>
    <dgm:pt modelId="{65B44C26-B893-4F78-9814-5AFAF6ED1C85}" type="pres">
      <dgm:prSet presAssocID="{015DD1DC-B0D0-4A73-9CC5-6BE7339B77F8}" presName="imgShp" presStyleLbl="fgImgPlace1" presStyleIdx="2" presStyleCnt="5" custScaleX="110730" custScaleY="103644" custLinFactX="-18421" custLinFactNeighborX="-100000" custLinFactNeighborY="-23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3F73931-69ED-4159-B941-793412A41C07}" type="pres">
      <dgm:prSet presAssocID="{015DD1DC-B0D0-4A73-9CC5-6BE7339B77F8}" presName="txShp" presStyleLbl="node1" presStyleIdx="2" presStyleCnt="5" custScaleX="142857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A252957-D44B-4F6E-A923-A2E818039682}" type="pres">
      <dgm:prSet presAssocID="{DE899FFF-043C-47CE-B6F0-B161BCEFD973}" presName="spacing" presStyleCnt="0"/>
      <dgm:spPr/>
    </dgm:pt>
    <dgm:pt modelId="{0BDDCBCA-F668-4393-A1DD-A35E43424675}" type="pres">
      <dgm:prSet presAssocID="{4F58F410-E336-447A-BB05-344A2ED3A5BE}" presName="composite" presStyleCnt="0"/>
      <dgm:spPr/>
    </dgm:pt>
    <dgm:pt modelId="{3E0BBD7D-9C44-43BA-BDA6-06DDCBAD70B0}" type="pres">
      <dgm:prSet presAssocID="{4F58F410-E336-447A-BB05-344A2ED3A5BE}" presName="imgShp" presStyleLbl="fgImgPlace1" presStyleIdx="3" presStyleCnt="5" custLinFactX="-11490" custLinFactNeighborX="-100000" custLinFactNeighborY="-177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4C78735-C5A9-4E1E-AE8F-CEFC7ADCCB97}" type="pres">
      <dgm:prSet presAssocID="{4F58F410-E336-447A-BB05-344A2ED3A5BE}" presName="txShp" presStyleLbl="node1" presStyleIdx="3" presStyleCnt="5" custScaleX="142857">
        <dgm:presLayoutVars>
          <dgm:bulletEnabled val="1"/>
        </dgm:presLayoutVars>
      </dgm:prSet>
      <dgm:spPr/>
    </dgm:pt>
    <dgm:pt modelId="{E07F889F-C429-4CDF-9489-FE97830080AC}" type="pres">
      <dgm:prSet presAssocID="{F8F1F66C-67E2-43DE-ADA7-79DAB4B9229A}" presName="spacing" presStyleCnt="0"/>
      <dgm:spPr/>
    </dgm:pt>
    <dgm:pt modelId="{78180A85-DE24-4D3D-AF48-2F32AFEF23A8}" type="pres">
      <dgm:prSet presAssocID="{8DB4094D-38BB-4EB6-B4DA-F7F37C3A3769}" presName="composite" presStyleCnt="0"/>
      <dgm:spPr/>
    </dgm:pt>
    <dgm:pt modelId="{F2E90A70-2D7D-4645-BFB3-888476A27EE0}" type="pres">
      <dgm:prSet presAssocID="{8DB4094D-38BB-4EB6-B4DA-F7F37C3A3769}" presName="imgShp" presStyleLbl="fgImgPlace1" presStyleIdx="4" presStyleCnt="5" custLinFactNeighborX="-93284" custLinFactNeighborY="-18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3E5F0A6-25EC-4DB0-989F-413BBA2F0E57}" type="pres">
      <dgm:prSet presAssocID="{8DB4094D-38BB-4EB6-B4DA-F7F37C3A3769}" presName="txShp" presStyleLbl="node1" presStyleIdx="4" presStyleCnt="5" custScaleX="142857">
        <dgm:presLayoutVars>
          <dgm:bulletEnabled val="1"/>
        </dgm:presLayoutVars>
      </dgm:prSet>
      <dgm:spPr/>
    </dgm:pt>
  </dgm:ptLst>
  <dgm:cxnLst>
    <dgm:cxn modelId="{EE1A0EC3-173F-44BB-B756-BD394B849526}" type="presOf" srcId="{015DD1DC-B0D0-4A73-9CC5-6BE7339B77F8}" destId="{53F73931-69ED-4159-B941-793412A41C07}" srcOrd="0" destOrd="0" presId="urn:microsoft.com/office/officeart/2005/8/layout/vList3"/>
    <dgm:cxn modelId="{84CBF6B4-6D05-4DE8-A5A0-00B709DCB009}" srcId="{4492CEA7-5E6E-42A8-8F86-5FFDF94020F1}" destId="{8EA28B9E-5798-41CE-9F3E-3E4CD2BEAF16}" srcOrd="0" destOrd="0" parTransId="{A9B810D3-C40C-41CA-9F1A-DAE089B53234}" sibTransId="{63A6DEF0-F0D1-485D-9C50-8EEA451D7348}"/>
    <dgm:cxn modelId="{21A1DE45-EB1F-4E25-B281-490106D11A9D}" type="presOf" srcId="{8EA28B9E-5798-41CE-9F3E-3E4CD2BEAF16}" destId="{7CEC60D5-BFF2-4B71-B102-E3010E91EB0A}" srcOrd="0" destOrd="0" presId="urn:microsoft.com/office/officeart/2005/8/layout/vList3"/>
    <dgm:cxn modelId="{3AD704B6-F42B-4802-8EB2-00A7DB82A734}" type="presOf" srcId="{8DB4094D-38BB-4EB6-B4DA-F7F37C3A3769}" destId="{F3E5F0A6-25EC-4DB0-989F-413BBA2F0E57}" srcOrd="0" destOrd="0" presId="urn:microsoft.com/office/officeart/2005/8/layout/vList3"/>
    <dgm:cxn modelId="{7D1C4C6D-5616-4A4F-842F-1B66F22FB90F}" type="presOf" srcId="{4492CEA7-5E6E-42A8-8F86-5FFDF94020F1}" destId="{B361844B-8991-4D90-B350-9AB8A65BE7FE}" srcOrd="0" destOrd="0" presId="urn:microsoft.com/office/officeart/2005/8/layout/vList3"/>
    <dgm:cxn modelId="{3D1A7B86-5125-440C-ACE9-589FC5967BA0}" srcId="{4492CEA7-5E6E-42A8-8F86-5FFDF94020F1}" destId="{4F58F410-E336-447A-BB05-344A2ED3A5BE}" srcOrd="3" destOrd="0" parTransId="{55264FC7-D586-43CF-9D21-398A596F822F}" sibTransId="{F8F1F66C-67E2-43DE-ADA7-79DAB4B9229A}"/>
    <dgm:cxn modelId="{5B2BB653-FC02-4BF0-8370-0CDC171BC825}" type="presOf" srcId="{4F58F410-E336-447A-BB05-344A2ED3A5BE}" destId="{34C78735-C5A9-4E1E-AE8F-CEFC7ADCCB97}" srcOrd="0" destOrd="0" presId="urn:microsoft.com/office/officeart/2005/8/layout/vList3"/>
    <dgm:cxn modelId="{EF7AE289-51A0-4179-95CC-83DC0A402185}" srcId="{4492CEA7-5E6E-42A8-8F86-5FFDF94020F1}" destId="{015DD1DC-B0D0-4A73-9CC5-6BE7339B77F8}" srcOrd="2" destOrd="0" parTransId="{26A14012-CEAF-40FE-8590-85F83F0B6E96}" sibTransId="{DE899FFF-043C-47CE-B6F0-B161BCEFD973}"/>
    <dgm:cxn modelId="{3614E593-7216-4A3D-B10C-772B54AC65D3}" srcId="{4492CEA7-5E6E-42A8-8F86-5FFDF94020F1}" destId="{8DB4094D-38BB-4EB6-B4DA-F7F37C3A3769}" srcOrd="4" destOrd="0" parTransId="{83ED9C29-FEBD-4F4A-AF45-E8653352DAA5}" sibTransId="{60CE0857-CF0D-463F-8EAA-ECD8F812EDD2}"/>
    <dgm:cxn modelId="{F1438D7E-68D4-4679-87BA-12FA8504373C}" srcId="{4492CEA7-5E6E-42A8-8F86-5FFDF94020F1}" destId="{3A3099FD-A11C-46AB-B0CE-EE493EFD0434}" srcOrd="1" destOrd="0" parTransId="{8C67E34E-C5A0-43A0-9E08-45C44D554D50}" sibTransId="{1A5D1E96-3875-4B10-A7A9-FD383D5EAA37}"/>
    <dgm:cxn modelId="{1D8F4026-10E5-4E13-8F19-493B350890A2}" type="presOf" srcId="{3A3099FD-A11C-46AB-B0CE-EE493EFD0434}" destId="{1112E650-717D-4365-A790-D5A156203AB7}" srcOrd="0" destOrd="0" presId="urn:microsoft.com/office/officeart/2005/8/layout/vList3"/>
    <dgm:cxn modelId="{4CC71129-1C3B-45EC-A427-DA90690B1B5E}" type="presParOf" srcId="{B361844B-8991-4D90-B350-9AB8A65BE7FE}" destId="{56DB0C3C-118E-441C-BA7E-6506EDB9DCC3}" srcOrd="0" destOrd="0" presId="urn:microsoft.com/office/officeart/2005/8/layout/vList3"/>
    <dgm:cxn modelId="{1437BF0F-4EF7-473A-A202-2250C6AB3963}" type="presParOf" srcId="{56DB0C3C-118E-441C-BA7E-6506EDB9DCC3}" destId="{E4963D0B-21DA-4C1B-B2FA-40C79233B4D1}" srcOrd="0" destOrd="0" presId="urn:microsoft.com/office/officeart/2005/8/layout/vList3"/>
    <dgm:cxn modelId="{04EBD9A6-2CB9-48DE-9A3A-EB5D182315F2}" type="presParOf" srcId="{56DB0C3C-118E-441C-BA7E-6506EDB9DCC3}" destId="{7CEC60D5-BFF2-4B71-B102-E3010E91EB0A}" srcOrd="1" destOrd="0" presId="urn:microsoft.com/office/officeart/2005/8/layout/vList3"/>
    <dgm:cxn modelId="{C0BEDFFB-85DE-4D67-8BFD-1F0E8E7B0D7F}" type="presParOf" srcId="{B361844B-8991-4D90-B350-9AB8A65BE7FE}" destId="{620843EE-B4DB-4853-A108-8083DE63D172}" srcOrd="1" destOrd="0" presId="urn:microsoft.com/office/officeart/2005/8/layout/vList3"/>
    <dgm:cxn modelId="{20DAD1B2-E5C6-4FD8-8FF0-0AA2DDDA7BCA}" type="presParOf" srcId="{B361844B-8991-4D90-B350-9AB8A65BE7FE}" destId="{6EA47E77-490C-4E5B-8F5B-6C7C6863435B}" srcOrd="2" destOrd="0" presId="urn:microsoft.com/office/officeart/2005/8/layout/vList3"/>
    <dgm:cxn modelId="{78C55888-257F-484C-AE8B-5E51D0E77A0D}" type="presParOf" srcId="{6EA47E77-490C-4E5B-8F5B-6C7C6863435B}" destId="{645B499A-F806-4333-9086-A942DEBFE302}" srcOrd="0" destOrd="0" presId="urn:microsoft.com/office/officeart/2005/8/layout/vList3"/>
    <dgm:cxn modelId="{F0578BAC-AB6E-466F-8551-4ACDBA396E1F}" type="presParOf" srcId="{6EA47E77-490C-4E5B-8F5B-6C7C6863435B}" destId="{1112E650-717D-4365-A790-D5A156203AB7}" srcOrd="1" destOrd="0" presId="urn:microsoft.com/office/officeart/2005/8/layout/vList3"/>
    <dgm:cxn modelId="{DA58626D-D2B4-4EFD-B5D2-D221E86A9319}" type="presParOf" srcId="{B361844B-8991-4D90-B350-9AB8A65BE7FE}" destId="{37DB3308-8D03-40D7-ACFB-BB16A69C422D}" srcOrd="3" destOrd="0" presId="urn:microsoft.com/office/officeart/2005/8/layout/vList3"/>
    <dgm:cxn modelId="{B7F48FBC-DDE2-4F2C-8D01-CF4DCB33A0F2}" type="presParOf" srcId="{B361844B-8991-4D90-B350-9AB8A65BE7FE}" destId="{9DCFF40F-5FE1-4A14-87E3-FCFE9E524ACE}" srcOrd="4" destOrd="0" presId="urn:microsoft.com/office/officeart/2005/8/layout/vList3"/>
    <dgm:cxn modelId="{A693AB40-B105-4A23-BA9D-7496779285F8}" type="presParOf" srcId="{9DCFF40F-5FE1-4A14-87E3-FCFE9E524ACE}" destId="{65B44C26-B893-4F78-9814-5AFAF6ED1C85}" srcOrd="0" destOrd="0" presId="urn:microsoft.com/office/officeart/2005/8/layout/vList3"/>
    <dgm:cxn modelId="{BD44C46E-6F37-4E06-931C-CC5671374C74}" type="presParOf" srcId="{9DCFF40F-5FE1-4A14-87E3-FCFE9E524ACE}" destId="{53F73931-69ED-4159-B941-793412A41C07}" srcOrd="1" destOrd="0" presId="urn:microsoft.com/office/officeart/2005/8/layout/vList3"/>
    <dgm:cxn modelId="{36BB79CA-3A53-45A4-B9CE-D9B4514AD2B4}" type="presParOf" srcId="{B361844B-8991-4D90-B350-9AB8A65BE7FE}" destId="{FA252957-D44B-4F6E-A923-A2E818039682}" srcOrd="5" destOrd="0" presId="urn:microsoft.com/office/officeart/2005/8/layout/vList3"/>
    <dgm:cxn modelId="{8D151E14-F4E3-44C7-9ADD-6E4564981C4F}" type="presParOf" srcId="{B361844B-8991-4D90-B350-9AB8A65BE7FE}" destId="{0BDDCBCA-F668-4393-A1DD-A35E43424675}" srcOrd="6" destOrd="0" presId="urn:microsoft.com/office/officeart/2005/8/layout/vList3"/>
    <dgm:cxn modelId="{CAC231FB-0AE4-4178-8F71-4C97E22A5B59}" type="presParOf" srcId="{0BDDCBCA-F668-4393-A1DD-A35E43424675}" destId="{3E0BBD7D-9C44-43BA-BDA6-06DDCBAD70B0}" srcOrd="0" destOrd="0" presId="urn:microsoft.com/office/officeart/2005/8/layout/vList3"/>
    <dgm:cxn modelId="{B4275DA9-7B44-49A8-9560-8E63C68D049E}" type="presParOf" srcId="{0BDDCBCA-F668-4393-A1DD-A35E43424675}" destId="{34C78735-C5A9-4E1E-AE8F-CEFC7ADCCB97}" srcOrd="1" destOrd="0" presId="urn:microsoft.com/office/officeart/2005/8/layout/vList3"/>
    <dgm:cxn modelId="{72A0FB28-863B-45A2-8FB9-CA97AE0AC252}" type="presParOf" srcId="{B361844B-8991-4D90-B350-9AB8A65BE7FE}" destId="{E07F889F-C429-4CDF-9489-FE97830080AC}" srcOrd="7" destOrd="0" presId="urn:microsoft.com/office/officeart/2005/8/layout/vList3"/>
    <dgm:cxn modelId="{89C89C64-AF2F-4903-B743-ECC1CC598ABB}" type="presParOf" srcId="{B361844B-8991-4D90-B350-9AB8A65BE7FE}" destId="{78180A85-DE24-4D3D-AF48-2F32AFEF23A8}" srcOrd="8" destOrd="0" presId="urn:microsoft.com/office/officeart/2005/8/layout/vList3"/>
    <dgm:cxn modelId="{FB3A0CF9-5A01-49A8-BFE3-C96E0E911C7D}" type="presParOf" srcId="{78180A85-DE24-4D3D-AF48-2F32AFEF23A8}" destId="{F2E90A70-2D7D-4645-BFB3-888476A27EE0}" srcOrd="0" destOrd="0" presId="urn:microsoft.com/office/officeart/2005/8/layout/vList3"/>
    <dgm:cxn modelId="{5405C82D-19C2-4F8B-9110-7985EAFD2DD9}" type="presParOf" srcId="{78180A85-DE24-4D3D-AF48-2F32AFEF23A8}" destId="{F3E5F0A6-25EC-4DB0-989F-413BBA2F0E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3402BA-B792-4612-8626-D495279AE971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EBB987FD-6934-4A3C-BEFE-C7526CA7AEBA}">
      <dgm:prSet/>
      <dgm:spPr/>
      <dgm:t>
        <a:bodyPr/>
        <a:lstStyle/>
        <a:p>
          <a:pPr rtl="0"/>
          <a:r>
            <a:rPr lang="nl-NL" dirty="0" smtClean="0"/>
            <a:t>Het versterkte broeikaseffect</a:t>
          </a:r>
          <a:endParaRPr lang="nl-NL" dirty="0"/>
        </a:p>
      </dgm:t>
    </dgm:pt>
    <dgm:pt modelId="{60717E5F-40FD-4BB4-BA0E-77FBFC5D3DEB}" type="parTrans" cxnId="{98B65CA6-8FA4-415B-A75C-AB400BA26DC4}">
      <dgm:prSet/>
      <dgm:spPr/>
      <dgm:t>
        <a:bodyPr/>
        <a:lstStyle/>
        <a:p>
          <a:endParaRPr lang="nl-NL"/>
        </a:p>
      </dgm:t>
    </dgm:pt>
    <dgm:pt modelId="{02E0512F-276A-464A-B20D-610FEB118924}" type="sibTrans" cxnId="{98B65CA6-8FA4-415B-A75C-AB400BA26DC4}">
      <dgm:prSet/>
      <dgm:spPr/>
      <dgm:t>
        <a:bodyPr/>
        <a:lstStyle/>
        <a:p>
          <a:endParaRPr lang="nl-NL"/>
        </a:p>
      </dgm:t>
    </dgm:pt>
    <dgm:pt modelId="{573DB73B-51E6-4033-97D8-6951793809C2}" type="pres">
      <dgm:prSet presAssocID="{1B3402BA-B792-4612-8626-D495279AE971}" presName="linear" presStyleCnt="0">
        <dgm:presLayoutVars>
          <dgm:animLvl val="lvl"/>
          <dgm:resizeHandles val="exact"/>
        </dgm:presLayoutVars>
      </dgm:prSet>
      <dgm:spPr/>
    </dgm:pt>
    <dgm:pt modelId="{3625DDD3-669A-4106-B170-7582A75D6D7A}" type="pres">
      <dgm:prSet presAssocID="{EBB987FD-6934-4A3C-BEFE-C7526CA7AEB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8B65CA6-8FA4-415B-A75C-AB400BA26DC4}" srcId="{1B3402BA-B792-4612-8626-D495279AE971}" destId="{EBB987FD-6934-4A3C-BEFE-C7526CA7AEBA}" srcOrd="0" destOrd="0" parTransId="{60717E5F-40FD-4BB4-BA0E-77FBFC5D3DEB}" sibTransId="{02E0512F-276A-464A-B20D-610FEB118924}"/>
    <dgm:cxn modelId="{43D9CB04-3BD6-453A-AAF6-D54D8EFF9DD3}" type="presOf" srcId="{1B3402BA-B792-4612-8626-D495279AE971}" destId="{573DB73B-51E6-4033-97D8-6951793809C2}" srcOrd="0" destOrd="0" presId="urn:microsoft.com/office/officeart/2005/8/layout/vList2"/>
    <dgm:cxn modelId="{ECDDFE29-CF4A-4D46-A34D-F41FDDF430F5}" type="presOf" srcId="{EBB987FD-6934-4A3C-BEFE-C7526CA7AEBA}" destId="{3625DDD3-669A-4106-B170-7582A75D6D7A}" srcOrd="0" destOrd="0" presId="urn:microsoft.com/office/officeart/2005/8/layout/vList2"/>
    <dgm:cxn modelId="{B1FC0F1D-DD83-4CAD-853F-428F542BC336}" type="presParOf" srcId="{573DB73B-51E6-4033-97D8-6951793809C2}" destId="{3625DDD3-669A-4106-B170-7582A75D6D7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DC1A705-FD23-4186-83F7-8ABF64C3CCD8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29907080-782E-4801-98F4-2B09F6BBC2A2}">
      <dgm:prSet custT="1"/>
      <dgm:spPr/>
      <dgm:t>
        <a:bodyPr/>
        <a:lstStyle/>
        <a:p>
          <a:pPr rtl="0"/>
          <a:r>
            <a:rPr lang="nl-NL" sz="2400" b="1" dirty="0" smtClean="0"/>
            <a:t>Wordt veroorzaakt door de extra broeikasgassen die als gevolg van menselijke activiteit bovenop het natuurlijk broeikaseffect komen. </a:t>
          </a:r>
          <a:endParaRPr lang="nl-NL" sz="2400" b="1" dirty="0"/>
        </a:p>
      </dgm:t>
    </dgm:pt>
    <dgm:pt modelId="{A3EEE9EE-6486-49E7-B286-C48B3F6217C2}" type="parTrans" cxnId="{824F4A7E-C6F3-4C6F-9FBA-B5A9780B53B9}">
      <dgm:prSet/>
      <dgm:spPr/>
      <dgm:t>
        <a:bodyPr/>
        <a:lstStyle/>
        <a:p>
          <a:endParaRPr lang="nl-NL"/>
        </a:p>
      </dgm:t>
    </dgm:pt>
    <dgm:pt modelId="{D3590A78-7C2E-407B-9828-5547E22A7FEB}" type="sibTrans" cxnId="{824F4A7E-C6F3-4C6F-9FBA-B5A9780B53B9}">
      <dgm:prSet/>
      <dgm:spPr/>
      <dgm:t>
        <a:bodyPr/>
        <a:lstStyle/>
        <a:p>
          <a:endParaRPr lang="nl-NL"/>
        </a:p>
      </dgm:t>
    </dgm:pt>
    <dgm:pt modelId="{125DA8B8-A5A7-4449-AE6E-5EE6FEC9150D}">
      <dgm:prSet custT="1"/>
      <dgm:spPr/>
      <dgm:t>
        <a:bodyPr/>
        <a:lstStyle/>
        <a:p>
          <a:pPr rtl="0"/>
          <a:r>
            <a:rPr lang="nl-NL" sz="2400" b="1" dirty="0" smtClean="0"/>
            <a:t>Laatste 150 jaar systematische stijging van de verschillende broeikasgassen: methaan (CH4), koolstofdioxide (CO2) en stikstofoxide (N2O)</a:t>
          </a:r>
          <a:endParaRPr lang="nl-NL" sz="2400" b="1" dirty="0"/>
        </a:p>
      </dgm:t>
    </dgm:pt>
    <dgm:pt modelId="{3E05C463-6B90-4BD5-B197-F382010BAF46}" type="parTrans" cxnId="{198C5CD9-879E-4D98-AC32-E88E92AF8D95}">
      <dgm:prSet/>
      <dgm:spPr/>
      <dgm:t>
        <a:bodyPr/>
        <a:lstStyle/>
        <a:p>
          <a:endParaRPr lang="nl-NL"/>
        </a:p>
      </dgm:t>
    </dgm:pt>
    <dgm:pt modelId="{E296D2E1-FDC1-4C58-92D9-FB196BE3C38B}" type="sibTrans" cxnId="{198C5CD9-879E-4D98-AC32-E88E92AF8D95}">
      <dgm:prSet/>
      <dgm:spPr/>
      <dgm:t>
        <a:bodyPr/>
        <a:lstStyle/>
        <a:p>
          <a:endParaRPr lang="nl-NL"/>
        </a:p>
      </dgm:t>
    </dgm:pt>
    <dgm:pt modelId="{8A3DB19B-36CE-4009-9239-FBB03CEDF754}">
      <dgm:prSet custT="1"/>
      <dgm:spPr/>
      <dgm:t>
        <a:bodyPr/>
        <a:lstStyle/>
        <a:p>
          <a:pPr rtl="0"/>
          <a:r>
            <a:rPr lang="nl-NL" sz="2400" dirty="0" smtClean="0"/>
            <a:t>Concentratie wordt gemeten in </a:t>
          </a:r>
          <a:r>
            <a:rPr lang="nl-NL" sz="2400" i="1" dirty="0" err="1" smtClean="0"/>
            <a:t>parts</a:t>
          </a:r>
          <a:r>
            <a:rPr lang="nl-NL" sz="2400" i="1" dirty="0" smtClean="0"/>
            <a:t> per </a:t>
          </a:r>
          <a:r>
            <a:rPr lang="nl-NL" sz="2400" i="1" dirty="0" err="1" smtClean="0"/>
            <a:t>million</a:t>
          </a:r>
          <a:r>
            <a:rPr lang="nl-NL" sz="2400" dirty="0" smtClean="0"/>
            <a:t> (</a:t>
          </a:r>
          <a:r>
            <a:rPr lang="nl-NL" sz="2400" dirty="0" err="1" smtClean="0"/>
            <a:t>ppm</a:t>
          </a:r>
          <a:r>
            <a:rPr lang="nl-NL" sz="2400" dirty="0" smtClean="0"/>
            <a:t>)</a:t>
          </a:r>
          <a:endParaRPr lang="nl-NL" sz="2400" dirty="0"/>
        </a:p>
      </dgm:t>
    </dgm:pt>
    <dgm:pt modelId="{894B8EE4-BE29-483C-87B9-C09BC7A446EA}" type="parTrans" cxnId="{71DBE71E-E2AB-46E9-A2A3-E5DC6FB6E09A}">
      <dgm:prSet/>
      <dgm:spPr/>
      <dgm:t>
        <a:bodyPr/>
        <a:lstStyle/>
        <a:p>
          <a:endParaRPr lang="nl-NL"/>
        </a:p>
      </dgm:t>
    </dgm:pt>
    <dgm:pt modelId="{27D503D9-29DA-43C4-9F0B-035DB6DB6F8C}" type="sibTrans" cxnId="{71DBE71E-E2AB-46E9-A2A3-E5DC6FB6E09A}">
      <dgm:prSet/>
      <dgm:spPr/>
      <dgm:t>
        <a:bodyPr/>
        <a:lstStyle/>
        <a:p>
          <a:endParaRPr lang="nl-NL"/>
        </a:p>
      </dgm:t>
    </dgm:pt>
    <dgm:pt modelId="{6551FE28-B239-4FED-970E-5E8C1E54E251}" type="pres">
      <dgm:prSet presAssocID="{FDC1A705-FD23-4186-83F7-8ABF64C3CCD8}" presName="linear" presStyleCnt="0">
        <dgm:presLayoutVars>
          <dgm:animLvl val="lvl"/>
          <dgm:resizeHandles val="exact"/>
        </dgm:presLayoutVars>
      </dgm:prSet>
      <dgm:spPr/>
    </dgm:pt>
    <dgm:pt modelId="{68674F6A-95FD-4F73-99DB-2A33B0665EE7}" type="pres">
      <dgm:prSet presAssocID="{29907080-782E-4801-98F4-2B09F6BBC2A2}" presName="parentText" presStyleLbl="node1" presStyleIdx="0" presStyleCnt="3" custScaleY="140244">
        <dgm:presLayoutVars>
          <dgm:chMax val="0"/>
          <dgm:bulletEnabled val="1"/>
        </dgm:presLayoutVars>
      </dgm:prSet>
      <dgm:spPr/>
    </dgm:pt>
    <dgm:pt modelId="{DBF14D15-14C7-4AC2-802F-9DBFC5D09646}" type="pres">
      <dgm:prSet presAssocID="{D3590A78-7C2E-407B-9828-5547E22A7FEB}" presName="spacer" presStyleCnt="0"/>
      <dgm:spPr/>
    </dgm:pt>
    <dgm:pt modelId="{05C918E6-1969-47C0-93E1-163301D9F840}" type="pres">
      <dgm:prSet presAssocID="{125DA8B8-A5A7-4449-AE6E-5EE6FEC9150D}" presName="parentText" presStyleLbl="node1" presStyleIdx="1" presStyleCnt="3" custScaleX="60390" custScaleY="119743" custLinFactNeighborX="-19805" custLinFactNeighborY="16262">
        <dgm:presLayoutVars>
          <dgm:chMax val="0"/>
          <dgm:bulletEnabled val="1"/>
        </dgm:presLayoutVars>
      </dgm:prSet>
      <dgm:spPr/>
    </dgm:pt>
    <dgm:pt modelId="{219FF183-64A4-4C8F-857A-69C47C3154BE}" type="pres">
      <dgm:prSet presAssocID="{E296D2E1-FDC1-4C58-92D9-FB196BE3C38B}" presName="spacer" presStyleCnt="0"/>
      <dgm:spPr/>
    </dgm:pt>
    <dgm:pt modelId="{6163F5A4-39C0-4ABB-B9F1-C3E613DB1D52}" type="pres">
      <dgm:prSet presAssocID="{8A3DB19B-36CE-4009-9239-FBB03CEDF754}" presName="parentText" presStyleLbl="node1" presStyleIdx="2" presStyleCnt="3" custScaleX="47807" custLinFactNeighborX="-26096" custLinFactNeighborY="-15739">
        <dgm:presLayoutVars>
          <dgm:chMax val="0"/>
          <dgm:bulletEnabled val="1"/>
        </dgm:presLayoutVars>
      </dgm:prSet>
      <dgm:spPr/>
    </dgm:pt>
  </dgm:ptLst>
  <dgm:cxnLst>
    <dgm:cxn modelId="{5F28FDA5-402F-45E2-A0D1-BDBDF4604459}" type="presOf" srcId="{8A3DB19B-36CE-4009-9239-FBB03CEDF754}" destId="{6163F5A4-39C0-4ABB-B9F1-C3E613DB1D52}" srcOrd="0" destOrd="0" presId="urn:microsoft.com/office/officeart/2005/8/layout/vList2"/>
    <dgm:cxn modelId="{824F4A7E-C6F3-4C6F-9FBA-B5A9780B53B9}" srcId="{FDC1A705-FD23-4186-83F7-8ABF64C3CCD8}" destId="{29907080-782E-4801-98F4-2B09F6BBC2A2}" srcOrd="0" destOrd="0" parTransId="{A3EEE9EE-6486-49E7-B286-C48B3F6217C2}" sibTransId="{D3590A78-7C2E-407B-9828-5547E22A7FEB}"/>
    <dgm:cxn modelId="{EAD7DBD7-17D3-4964-9F3C-8ED00F09BBC9}" type="presOf" srcId="{125DA8B8-A5A7-4449-AE6E-5EE6FEC9150D}" destId="{05C918E6-1969-47C0-93E1-163301D9F840}" srcOrd="0" destOrd="0" presId="urn:microsoft.com/office/officeart/2005/8/layout/vList2"/>
    <dgm:cxn modelId="{198C5CD9-879E-4D98-AC32-E88E92AF8D95}" srcId="{FDC1A705-FD23-4186-83F7-8ABF64C3CCD8}" destId="{125DA8B8-A5A7-4449-AE6E-5EE6FEC9150D}" srcOrd="1" destOrd="0" parTransId="{3E05C463-6B90-4BD5-B197-F382010BAF46}" sibTransId="{E296D2E1-FDC1-4C58-92D9-FB196BE3C38B}"/>
    <dgm:cxn modelId="{27592E36-F47A-4A64-9A05-D18D8E0323E0}" type="presOf" srcId="{FDC1A705-FD23-4186-83F7-8ABF64C3CCD8}" destId="{6551FE28-B239-4FED-970E-5E8C1E54E251}" srcOrd="0" destOrd="0" presId="urn:microsoft.com/office/officeart/2005/8/layout/vList2"/>
    <dgm:cxn modelId="{95526B4F-6DA7-4EF3-AE85-91C01041B469}" type="presOf" srcId="{29907080-782E-4801-98F4-2B09F6BBC2A2}" destId="{68674F6A-95FD-4F73-99DB-2A33B0665EE7}" srcOrd="0" destOrd="0" presId="urn:microsoft.com/office/officeart/2005/8/layout/vList2"/>
    <dgm:cxn modelId="{71DBE71E-E2AB-46E9-A2A3-E5DC6FB6E09A}" srcId="{FDC1A705-FD23-4186-83F7-8ABF64C3CCD8}" destId="{8A3DB19B-36CE-4009-9239-FBB03CEDF754}" srcOrd="2" destOrd="0" parTransId="{894B8EE4-BE29-483C-87B9-C09BC7A446EA}" sibTransId="{27D503D9-29DA-43C4-9F0B-035DB6DB6F8C}"/>
    <dgm:cxn modelId="{616470E8-BD2D-4FEF-885B-0C821AE94136}" type="presParOf" srcId="{6551FE28-B239-4FED-970E-5E8C1E54E251}" destId="{68674F6A-95FD-4F73-99DB-2A33B0665EE7}" srcOrd="0" destOrd="0" presId="urn:microsoft.com/office/officeart/2005/8/layout/vList2"/>
    <dgm:cxn modelId="{714F89B0-A8B9-46AA-8FF4-2B027E26DB82}" type="presParOf" srcId="{6551FE28-B239-4FED-970E-5E8C1E54E251}" destId="{DBF14D15-14C7-4AC2-802F-9DBFC5D09646}" srcOrd="1" destOrd="0" presId="urn:microsoft.com/office/officeart/2005/8/layout/vList2"/>
    <dgm:cxn modelId="{0DB33FA3-8CFF-4750-9B04-3A44C288E219}" type="presParOf" srcId="{6551FE28-B239-4FED-970E-5E8C1E54E251}" destId="{05C918E6-1969-47C0-93E1-163301D9F840}" srcOrd="2" destOrd="0" presId="urn:microsoft.com/office/officeart/2005/8/layout/vList2"/>
    <dgm:cxn modelId="{B892D357-0E23-4D54-BC65-CA669E925269}" type="presParOf" srcId="{6551FE28-B239-4FED-970E-5E8C1E54E251}" destId="{219FF183-64A4-4C8F-857A-69C47C3154BE}" srcOrd="3" destOrd="0" presId="urn:microsoft.com/office/officeart/2005/8/layout/vList2"/>
    <dgm:cxn modelId="{DEC84124-949A-469D-8398-275EABF9ADD8}" type="presParOf" srcId="{6551FE28-B239-4FED-970E-5E8C1E54E251}" destId="{6163F5A4-39C0-4ABB-B9F1-C3E613DB1D5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C303DE7-3BD9-4F37-86FC-F387AE349978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006E9EC0-FA24-41E9-83C9-C1A22F8ED333}">
      <dgm:prSet/>
      <dgm:spPr/>
      <dgm:t>
        <a:bodyPr/>
        <a:lstStyle/>
        <a:p>
          <a:pPr algn="ctr" rtl="0"/>
          <a:r>
            <a:rPr lang="nl-NL" smtClean="0"/>
            <a:t>Wat is nou de klimaatdiscussie?</a:t>
          </a:r>
          <a:endParaRPr lang="nl-NL"/>
        </a:p>
      </dgm:t>
    </dgm:pt>
    <dgm:pt modelId="{2835EBF6-0E9F-4393-8CD1-B242BA985070}" type="parTrans" cxnId="{2FC4FB78-AF3A-45A1-AFD0-C6135A6F7F5A}">
      <dgm:prSet/>
      <dgm:spPr/>
      <dgm:t>
        <a:bodyPr/>
        <a:lstStyle/>
        <a:p>
          <a:endParaRPr lang="nl-NL"/>
        </a:p>
      </dgm:t>
    </dgm:pt>
    <dgm:pt modelId="{BA2560CC-A801-4215-8AB4-532E71C9C515}" type="sibTrans" cxnId="{2FC4FB78-AF3A-45A1-AFD0-C6135A6F7F5A}">
      <dgm:prSet/>
      <dgm:spPr/>
      <dgm:t>
        <a:bodyPr/>
        <a:lstStyle/>
        <a:p>
          <a:endParaRPr lang="nl-NL"/>
        </a:p>
      </dgm:t>
    </dgm:pt>
    <dgm:pt modelId="{D3D39692-D653-4542-978C-A1F25F159B90}" type="pres">
      <dgm:prSet presAssocID="{8C303DE7-3BD9-4F37-86FC-F387AE349978}" presName="linear" presStyleCnt="0">
        <dgm:presLayoutVars>
          <dgm:animLvl val="lvl"/>
          <dgm:resizeHandles val="exact"/>
        </dgm:presLayoutVars>
      </dgm:prSet>
      <dgm:spPr/>
    </dgm:pt>
    <dgm:pt modelId="{B05C4841-EE52-41B5-9520-760D42D8BB4D}" type="pres">
      <dgm:prSet presAssocID="{006E9EC0-FA24-41E9-83C9-C1A22F8ED33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FC4FB78-AF3A-45A1-AFD0-C6135A6F7F5A}" srcId="{8C303DE7-3BD9-4F37-86FC-F387AE349978}" destId="{006E9EC0-FA24-41E9-83C9-C1A22F8ED333}" srcOrd="0" destOrd="0" parTransId="{2835EBF6-0E9F-4393-8CD1-B242BA985070}" sibTransId="{BA2560CC-A801-4215-8AB4-532E71C9C515}"/>
    <dgm:cxn modelId="{DDC63FAA-71F7-4ED1-A851-D6BD8AE5C893}" type="presOf" srcId="{8C303DE7-3BD9-4F37-86FC-F387AE349978}" destId="{D3D39692-D653-4542-978C-A1F25F159B90}" srcOrd="0" destOrd="0" presId="urn:microsoft.com/office/officeart/2005/8/layout/vList2"/>
    <dgm:cxn modelId="{833FA5B4-2FED-4B25-9989-CC5C7C01F5AF}" type="presOf" srcId="{006E9EC0-FA24-41E9-83C9-C1A22F8ED333}" destId="{B05C4841-EE52-41B5-9520-760D42D8BB4D}" srcOrd="0" destOrd="0" presId="urn:microsoft.com/office/officeart/2005/8/layout/vList2"/>
    <dgm:cxn modelId="{AD799D17-7F1C-4166-B5E6-3E0D02C625C1}" type="presParOf" srcId="{D3D39692-D653-4542-978C-A1F25F159B90}" destId="{B05C4841-EE52-41B5-9520-760D42D8BB4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2B6C34A-D03A-4C9C-8B13-FE4586C7A133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DC196F41-774D-4506-8090-62F33DB0A334}">
      <dgm:prSet/>
      <dgm:spPr/>
      <dgm:t>
        <a:bodyPr/>
        <a:lstStyle/>
        <a:p>
          <a:pPr rtl="0"/>
          <a:r>
            <a:rPr lang="nl-NL" b="1" smtClean="0"/>
            <a:t>Er bestaat een verband tussen de concentratie CO2 en de gemiddelde temperatuur op aarde </a:t>
          </a:r>
          <a:r>
            <a:rPr lang="nl-NL" b="1" smtClean="0">
              <a:sym typeface="Wingdings"/>
            </a:rPr>
            <a:t></a:t>
          </a:r>
          <a:r>
            <a:rPr lang="nl-NL" b="1" smtClean="0"/>
            <a:t> </a:t>
          </a:r>
          <a:r>
            <a:rPr lang="nl-NL" b="1" u="sng" smtClean="0"/>
            <a:t>eens</a:t>
          </a:r>
          <a:endParaRPr lang="nl-NL" b="1"/>
        </a:p>
      </dgm:t>
    </dgm:pt>
    <dgm:pt modelId="{C57B3784-BC36-4647-A152-604EEE21EAFA}" type="parTrans" cxnId="{19813A49-363C-4FD6-821C-35C7A886EAC9}">
      <dgm:prSet/>
      <dgm:spPr/>
      <dgm:t>
        <a:bodyPr/>
        <a:lstStyle/>
        <a:p>
          <a:endParaRPr lang="nl-NL" b="1"/>
        </a:p>
      </dgm:t>
    </dgm:pt>
    <dgm:pt modelId="{E33FC582-B837-41D3-871D-33CA2AA154A7}" type="sibTrans" cxnId="{19813A49-363C-4FD6-821C-35C7A886EAC9}">
      <dgm:prSet/>
      <dgm:spPr/>
      <dgm:t>
        <a:bodyPr/>
        <a:lstStyle/>
        <a:p>
          <a:endParaRPr lang="nl-NL" b="1"/>
        </a:p>
      </dgm:t>
    </dgm:pt>
    <dgm:pt modelId="{EDCC0267-BECA-40E0-942D-4949F91C5092}">
      <dgm:prSet/>
      <dgm:spPr/>
      <dgm:t>
        <a:bodyPr/>
        <a:lstStyle/>
        <a:p>
          <a:pPr rtl="0"/>
          <a:r>
            <a:rPr lang="nl-NL" b="1" smtClean="0"/>
            <a:t>Begint het met de stijging van de temperatuur of van de concentratie CO2? </a:t>
          </a:r>
          <a:r>
            <a:rPr lang="nl-NL" b="1" smtClean="0">
              <a:sym typeface="Wingdings"/>
            </a:rPr>
            <a:t></a:t>
          </a:r>
          <a:r>
            <a:rPr lang="nl-NL" b="1" smtClean="0"/>
            <a:t> </a:t>
          </a:r>
          <a:r>
            <a:rPr lang="nl-NL" b="1" u="sng" smtClean="0"/>
            <a:t>oneens</a:t>
          </a:r>
          <a:endParaRPr lang="nl-NL" b="1"/>
        </a:p>
      </dgm:t>
    </dgm:pt>
    <dgm:pt modelId="{589D7717-F610-428B-A8DB-ABA43402779C}" type="parTrans" cxnId="{F8BD55BB-90C7-495D-85EC-0D72B9343C6D}">
      <dgm:prSet/>
      <dgm:spPr/>
      <dgm:t>
        <a:bodyPr/>
        <a:lstStyle/>
        <a:p>
          <a:endParaRPr lang="nl-NL" b="1"/>
        </a:p>
      </dgm:t>
    </dgm:pt>
    <dgm:pt modelId="{70F649AA-0104-451C-9C09-9F0D8530572E}" type="sibTrans" cxnId="{F8BD55BB-90C7-495D-85EC-0D72B9343C6D}">
      <dgm:prSet/>
      <dgm:spPr/>
      <dgm:t>
        <a:bodyPr/>
        <a:lstStyle/>
        <a:p>
          <a:endParaRPr lang="nl-NL" b="1"/>
        </a:p>
      </dgm:t>
    </dgm:pt>
    <dgm:pt modelId="{518C3692-7E83-4334-9AC4-144307AF9D1E}">
      <dgm:prSet/>
      <dgm:spPr/>
      <dgm:t>
        <a:bodyPr/>
        <a:lstStyle/>
        <a:p>
          <a:pPr rtl="0"/>
          <a:r>
            <a:rPr lang="nl-NL" b="1" smtClean="0"/>
            <a:t>International Panel of Climate Change (IPCC): stijging CO2 gehalte is oorzaak stijging temperatuur</a:t>
          </a:r>
          <a:endParaRPr lang="nl-NL" b="1"/>
        </a:p>
      </dgm:t>
    </dgm:pt>
    <dgm:pt modelId="{4E7FE40C-6A1B-4D87-AA7C-4551373B611D}" type="parTrans" cxnId="{8DC15A98-F601-4568-9CA0-940B19BC379D}">
      <dgm:prSet/>
      <dgm:spPr/>
      <dgm:t>
        <a:bodyPr/>
        <a:lstStyle/>
        <a:p>
          <a:endParaRPr lang="nl-NL" b="1"/>
        </a:p>
      </dgm:t>
    </dgm:pt>
    <dgm:pt modelId="{85FFF0E7-700D-4E27-9AFB-E002B13F39D9}" type="sibTrans" cxnId="{8DC15A98-F601-4568-9CA0-940B19BC379D}">
      <dgm:prSet/>
      <dgm:spPr/>
      <dgm:t>
        <a:bodyPr/>
        <a:lstStyle/>
        <a:p>
          <a:endParaRPr lang="nl-NL" b="1"/>
        </a:p>
      </dgm:t>
    </dgm:pt>
    <dgm:pt modelId="{91684726-B417-4C32-B80F-E57D657CDAF8}">
      <dgm:prSet/>
      <dgm:spPr/>
      <dgm:t>
        <a:bodyPr/>
        <a:lstStyle/>
        <a:p>
          <a:pPr rtl="0"/>
          <a:r>
            <a:rPr lang="nl-NL" b="1" smtClean="0"/>
            <a:t>Klimaatsceptici: stijging temperatuur is oorzaak stijging CO2 gehalte</a:t>
          </a:r>
          <a:endParaRPr lang="nl-NL" b="1"/>
        </a:p>
      </dgm:t>
    </dgm:pt>
    <dgm:pt modelId="{5EFCBE48-6CC0-4E11-B463-CB1B11ACEFC7}" type="parTrans" cxnId="{ABABD4FB-B5FD-4386-A15D-F10F05F962AD}">
      <dgm:prSet/>
      <dgm:spPr/>
      <dgm:t>
        <a:bodyPr/>
        <a:lstStyle/>
        <a:p>
          <a:endParaRPr lang="nl-NL" b="1"/>
        </a:p>
      </dgm:t>
    </dgm:pt>
    <dgm:pt modelId="{549E0FFD-7B8B-4568-8DAB-03B8815FDBA1}" type="sibTrans" cxnId="{ABABD4FB-B5FD-4386-A15D-F10F05F962AD}">
      <dgm:prSet/>
      <dgm:spPr/>
      <dgm:t>
        <a:bodyPr/>
        <a:lstStyle/>
        <a:p>
          <a:endParaRPr lang="nl-NL" b="1"/>
        </a:p>
      </dgm:t>
    </dgm:pt>
    <dgm:pt modelId="{50B77CEF-2C7B-4B5F-9401-2BC1EC6D6E85}">
      <dgm:prSet/>
      <dgm:spPr/>
      <dgm:t>
        <a:bodyPr/>
        <a:lstStyle/>
        <a:p>
          <a:pPr rtl="0"/>
          <a:r>
            <a:rPr lang="nl-NL" b="1" smtClean="0"/>
            <a:t>Andere klimaatsceptici: aarde warmt helemaal niet op – opwarming heeft een ‘natuurlijke’ oorzaak </a:t>
          </a:r>
          <a:endParaRPr lang="nl-NL" b="1"/>
        </a:p>
      </dgm:t>
    </dgm:pt>
    <dgm:pt modelId="{5DC32ADC-BB34-4300-A7EC-22B07D8729DE}" type="parTrans" cxnId="{B962A405-DC85-4697-A46F-96676A0B6A3E}">
      <dgm:prSet/>
      <dgm:spPr/>
      <dgm:t>
        <a:bodyPr/>
        <a:lstStyle/>
        <a:p>
          <a:endParaRPr lang="nl-NL" b="1"/>
        </a:p>
      </dgm:t>
    </dgm:pt>
    <dgm:pt modelId="{C7260DA1-A9AE-49F5-A03B-F6CC05D8DA96}" type="sibTrans" cxnId="{B962A405-DC85-4697-A46F-96676A0B6A3E}">
      <dgm:prSet/>
      <dgm:spPr/>
      <dgm:t>
        <a:bodyPr/>
        <a:lstStyle/>
        <a:p>
          <a:endParaRPr lang="nl-NL" b="1"/>
        </a:p>
      </dgm:t>
    </dgm:pt>
    <dgm:pt modelId="{336C3E9B-08F7-4BC6-BC4F-C185936981E4}" type="pres">
      <dgm:prSet presAssocID="{82B6C34A-D03A-4C9C-8B13-FE4586C7A133}" presName="Name0" presStyleCnt="0">
        <dgm:presLayoutVars>
          <dgm:chMax val="7"/>
          <dgm:chPref val="7"/>
          <dgm:dir/>
        </dgm:presLayoutVars>
      </dgm:prSet>
      <dgm:spPr/>
    </dgm:pt>
    <dgm:pt modelId="{C839C90D-6AD9-4470-840C-D252CB211856}" type="pres">
      <dgm:prSet presAssocID="{82B6C34A-D03A-4C9C-8B13-FE4586C7A133}" presName="Name1" presStyleCnt="0"/>
      <dgm:spPr/>
    </dgm:pt>
    <dgm:pt modelId="{3695A50E-FD2A-4A38-99A4-EADD6CE3369C}" type="pres">
      <dgm:prSet presAssocID="{82B6C34A-D03A-4C9C-8B13-FE4586C7A133}" presName="cycle" presStyleCnt="0"/>
      <dgm:spPr/>
    </dgm:pt>
    <dgm:pt modelId="{1F875AA2-AA8A-4A0B-9985-06491B1D3A24}" type="pres">
      <dgm:prSet presAssocID="{82B6C34A-D03A-4C9C-8B13-FE4586C7A133}" presName="srcNode" presStyleLbl="node1" presStyleIdx="0" presStyleCnt="5"/>
      <dgm:spPr/>
    </dgm:pt>
    <dgm:pt modelId="{69822DED-4AA3-4A96-915F-9011327FD405}" type="pres">
      <dgm:prSet presAssocID="{82B6C34A-D03A-4C9C-8B13-FE4586C7A133}" presName="conn" presStyleLbl="parChTrans1D2" presStyleIdx="0" presStyleCnt="1"/>
      <dgm:spPr/>
    </dgm:pt>
    <dgm:pt modelId="{A70AE198-0CE3-4048-87ED-4662D38E4532}" type="pres">
      <dgm:prSet presAssocID="{82B6C34A-D03A-4C9C-8B13-FE4586C7A133}" presName="extraNode" presStyleLbl="node1" presStyleIdx="0" presStyleCnt="5"/>
      <dgm:spPr/>
    </dgm:pt>
    <dgm:pt modelId="{2F26FF3C-5882-4FB3-B982-8EEFE0058872}" type="pres">
      <dgm:prSet presAssocID="{82B6C34A-D03A-4C9C-8B13-FE4586C7A133}" presName="dstNode" presStyleLbl="node1" presStyleIdx="0" presStyleCnt="5"/>
      <dgm:spPr/>
    </dgm:pt>
    <dgm:pt modelId="{ECD11057-FF82-422F-B20B-369ABF964060}" type="pres">
      <dgm:prSet presAssocID="{DC196F41-774D-4506-8090-62F33DB0A334}" presName="text_1" presStyleLbl="node1" presStyleIdx="0" presStyleCnt="5">
        <dgm:presLayoutVars>
          <dgm:bulletEnabled val="1"/>
        </dgm:presLayoutVars>
      </dgm:prSet>
      <dgm:spPr/>
    </dgm:pt>
    <dgm:pt modelId="{DCD79520-07F1-4A54-BE70-F1A66D985618}" type="pres">
      <dgm:prSet presAssocID="{DC196F41-774D-4506-8090-62F33DB0A334}" presName="accent_1" presStyleCnt="0"/>
      <dgm:spPr/>
    </dgm:pt>
    <dgm:pt modelId="{9D5217AF-C0D9-4012-8E49-19844A72CE46}" type="pres">
      <dgm:prSet presAssocID="{DC196F41-774D-4506-8090-62F33DB0A334}" presName="accentRepeatNode" presStyleLbl="solidFgAcc1" presStyleIdx="0" presStyleCnt="5"/>
      <dgm:spPr/>
    </dgm:pt>
    <dgm:pt modelId="{CAAA37C6-6C07-450C-8E70-C3F30044B665}" type="pres">
      <dgm:prSet presAssocID="{EDCC0267-BECA-40E0-942D-4949F91C5092}" presName="text_2" presStyleLbl="node1" presStyleIdx="1" presStyleCnt="5">
        <dgm:presLayoutVars>
          <dgm:bulletEnabled val="1"/>
        </dgm:presLayoutVars>
      </dgm:prSet>
      <dgm:spPr/>
    </dgm:pt>
    <dgm:pt modelId="{B7BE423E-50AD-426F-9A76-54519F121687}" type="pres">
      <dgm:prSet presAssocID="{EDCC0267-BECA-40E0-942D-4949F91C5092}" presName="accent_2" presStyleCnt="0"/>
      <dgm:spPr/>
    </dgm:pt>
    <dgm:pt modelId="{E5FA02A0-758B-45EE-871C-DDD790C16CAE}" type="pres">
      <dgm:prSet presAssocID="{EDCC0267-BECA-40E0-942D-4949F91C5092}" presName="accentRepeatNode" presStyleLbl="solidFgAcc1" presStyleIdx="1" presStyleCnt="5"/>
      <dgm:spPr/>
    </dgm:pt>
    <dgm:pt modelId="{7BE8BC5D-6E5C-4E96-BC58-467BF189E94B}" type="pres">
      <dgm:prSet presAssocID="{518C3692-7E83-4334-9AC4-144307AF9D1E}" presName="text_3" presStyleLbl="node1" presStyleIdx="2" presStyleCnt="5">
        <dgm:presLayoutVars>
          <dgm:bulletEnabled val="1"/>
        </dgm:presLayoutVars>
      </dgm:prSet>
      <dgm:spPr/>
    </dgm:pt>
    <dgm:pt modelId="{4981F6B3-0C49-4DE0-A249-93642FC5EFF8}" type="pres">
      <dgm:prSet presAssocID="{518C3692-7E83-4334-9AC4-144307AF9D1E}" presName="accent_3" presStyleCnt="0"/>
      <dgm:spPr/>
    </dgm:pt>
    <dgm:pt modelId="{F4310FC2-11C0-40D7-AD08-D9B98D6461D6}" type="pres">
      <dgm:prSet presAssocID="{518C3692-7E83-4334-9AC4-144307AF9D1E}" presName="accentRepeatNode" presStyleLbl="solidFgAcc1" presStyleIdx="2" presStyleCnt="5"/>
      <dgm:spPr/>
    </dgm:pt>
    <dgm:pt modelId="{A605799B-47B0-4A8A-8F7F-655A6516B2D1}" type="pres">
      <dgm:prSet presAssocID="{91684726-B417-4C32-B80F-E57D657CDAF8}" presName="text_4" presStyleLbl="node1" presStyleIdx="3" presStyleCnt="5">
        <dgm:presLayoutVars>
          <dgm:bulletEnabled val="1"/>
        </dgm:presLayoutVars>
      </dgm:prSet>
      <dgm:spPr/>
    </dgm:pt>
    <dgm:pt modelId="{B7FD9CB5-112F-4C70-ACE4-7A886172E0A6}" type="pres">
      <dgm:prSet presAssocID="{91684726-B417-4C32-B80F-E57D657CDAF8}" presName="accent_4" presStyleCnt="0"/>
      <dgm:spPr/>
    </dgm:pt>
    <dgm:pt modelId="{C1EC4A63-696E-44D4-BFCD-D0610650CDF7}" type="pres">
      <dgm:prSet presAssocID="{91684726-B417-4C32-B80F-E57D657CDAF8}" presName="accentRepeatNode" presStyleLbl="solidFgAcc1" presStyleIdx="3" presStyleCnt="5"/>
      <dgm:spPr/>
    </dgm:pt>
    <dgm:pt modelId="{94D3BB80-2C04-42C3-B91E-7A94D6FFCBC1}" type="pres">
      <dgm:prSet presAssocID="{50B77CEF-2C7B-4B5F-9401-2BC1EC6D6E85}" presName="text_5" presStyleLbl="node1" presStyleIdx="4" presStyleCnt="5">
        <dgm:presLayoutVars>
          <dgm:bulletEnabled val="1"/>
        </dgm:presLayoutVars>
      </dgm:prSet>
      <dgm:spPr/>
    </dgm:pt>
    <dgm:pt modelId="{96333C0E-1EAE-404B-BEDA-ED6B2A2D47DE}" type="pres">
      <dgm:prSet presAssocID="{50B77CEF-2C7B-4B5F-9401-2BC1EC6D6E85}" presName="accent_5" presStyleCnt="0"/>
      <dgm:spPr/>
    </dgm:pt>
    <dgm:pt modelId="{29E1AE3C-4A40-4D50-8AA0-AA01CE2390D0}" type="pres">
      <dgm:prSet presAssocID="{50B77CEF-2C7B-4B5F-9401-2BC1EC6D6E85}" presName="accentRepeatNode" presStyleLbl="solidFgAcc1" presStyleIdx="4" presStyleCnt="5"/>
      <dgm:spPr/>
    </dgm:pt>
  </dgm:ptLst>
  <dgm:cxnLst>
    <dgm:cxn modelId="{48987576-FD89-4D68-8389-1CF4A7AC3713}" type="presOf" srcId="{50B77CEF-2C7B-4B5F-9401-2BC1EC6D6E85}" destId="{94D3BB80-2C04-42C3-B91E-7A94D6FFCBC1}" srcOrd="0" destOrd="0" presId="urn:microsoft.com/office/officeart/2008/layout/VerticalCurvedList"/>
    <dgm:cxn modelId="{8DC15A98-F601-4568-9CA0-940B19BC379D}" srcId="{82B6C34A-D03A-4C9C-8B13-FE4586C7A133}" destId="{518C3692-7E83-4334-9AC4-144307AF9D1E}" srcOrd="2" destOrd="0" parTransId="{4E7FE40C-6A1B-4D87-AA7C-4551373B611D}" sibTransId="{85FFF0E7-700D-4E27-9AFB-E002B13F39D9}"/>
    <dgm:cxn modelId="{ABABD4FB-B5FD-4386-A15D-F10F05F962AD}" srcId="{82B6C34A-D03A-4C9C-8B13-FE4586C7A133}" destId="{91684726-B417-4C32-B80F-E57D657CDAF8}" srcOrd="3" destOrd="0" parTransId="{5EFCBE48-6CC0-4E11-B463-CB1B11ACEFC7}" sibTransId="{549E0FFD-7B8B-4568-8DAB-03B8815FDBA1}"/>
    <dgm:cxn modelId="{B962A405-DC85-4697-A46F-96676A0B6A3E}" srcId="{82B6C34A-D03A-4C9C-8B13-FE4586C7A133}" destId="{50B77CEF-2C7B-4B5F-9401-2BC1EC6D6E85}" srcOrd="4" destOrd="0" parTransId="{5DC32ADC-BB34-4300-A7EC-22B07D8729DE}" sibTransId="{C7260DA1-A9AE-49F5-A03B-F6CC05D8DA96}"/>
    <dgm:cxn modelId="{19813A49-363C-4FD6-821C-35C7A886EAC9}" srcId="{82B6C34A-D03A-4C9C-8B13-FE4586C7A133}" destId="{DC196F41-774D-4506-8090-62F33DB0A334}" srcOrd="0" destOrd="0" parTransId="{C57B3784-BC36-4647-A152-604EEE21EAFA}" sibTransId="{E33FC582-B837-41D3-871D-33CA2AA154A7}"/>
    <dgm:cxn modelId="{3DBAD693-C0EF-4F5B-8A12-1EAE09D7FE8E}" type="presOf" srcId="{518C3692-7E83-4334-9AC4-144307AF9D1E}" destId="{7BE8BC5D-6E5C-4E96-BC58-467BF189E94B}" srcOrd="0" destOrd="0" presId="urn:microsoft.com/office/officeart/2008/layout/VerticalCurvedList"/>
    <dgm:cxn modelId="{D1343279-92E9-420D-BF7D-E2F3CD6F00F5}" type="presOf" srcId="{EDCC0267-BECA-40E0-942D-4949F91C5092}" destId="{CAAA37C6-6C07-450C-8E70-C3F30044B665}" srcOrd="0" destOrd="0" presId="urn:microsoft.com/office/officeart/2008/layout/VerticalCurvedList"/>
    <dgm:cxn modelId="{4EE4B6BB-417A-402F-917C-BDBE6DFD514B}" type="presOf" srcId="{E33FC582-B837-41D3-871D-33CA2AA154A7}" destId="{69822DED-4AA3-4A96-915F-9011327FD405}" srcOrd="0" destOrd="0" presId="urn:microsoft.com/office/officeart/2008/layout/VerticalCurvedList"/>
    <dgm:cxn modelId="{FED29DF3-558D-4CAA-A98B-76297472C339}" type="presOf" srcId="{DC196F41-774D-4506-8090-62F33DB0A334}" destId="{ECD11057-FF82-422F-B20B-369ABF964060}" srcOrd="0" destOrd="0" presId="urn:microsoft.com/office/officeart/2008/layout/VerticalCurvedList"/>
    <dgm:cxn modelId="{11DB59C5-49BF-459D-A76F-2E996D6AE4F6}" type="presOf" srcId="{82B6C34A-D03A-4C9C-8B13-FE4586C7A133}" destId="{336C3E9B-08F7-4BC6-BC4F-C185936981E4}" srcOrd="0" destOrd="0" presId="urn:microsoft.com/office/officeart/2008/layout/VerticalCurvedList"/>
    <dgm:cxn modelId="{8CB252DC-47EA-4324-8849-BB43A9EACE6C}" type="presOf" srcId="{91684726-B417-4C32-B80F-E57D657CDAF8}" destId="{A605799B-47B0-4A8A-8F7F-655A6516B2D1}" srcOrd="0" destOrd="0" presId="urn:microsoft.com/office/officeart/2008/layout/VerticalCurvedList"/>
    <dgm:cxn modelId="{F8BD55BB-90C7-495D-85EC-0D72B9343C6D}" srcId="{82B6C34A-D03A-4C9C-8B13-FE4586C7A133}" destId="{EDCC0267-BECA-40E0-942D-4949F91C5092}" srcOrd="1" destOrd="0" parTransId="{589D7717-F610-428B-A8DB-ABA43402779C}" sibTransId="{70F649AA-0104-451C-9C09-9F0D8530572E}"/>
    <dgm:cxn modelId="{EF1DA9E4-42BF-4A72-8462-26DB98639C43}" type="presParOf" srcId="{336C3E9B-08F7-4BC6-BC4F-C185936981E4}" destId="{C839C90D-6AD9-4470-840C-D252CB211856}" srcOrd="0" destOrd="0" presId="urn:microsoft.com/office/officeart/2008/layout/VerticalCurvedList"/>
    <dgm:cxn modelId="{D78B40C7-1490-4E56-89E9-C783026B10CA}" type="presParOf" srcId="{C839C90D-6AD9-4470-840C-D252CB211856}" destId="{3695A50E-FD2A-4A38-99A4-EADD6CE3369C}" srcOrd="0" destOrd="0" presId="urn:microsoft.com/office/officeart/2008/layout/VerticalCurvedList"/>
    <dgm:cxn modelId="{DC4A7C39-1DC9-4031-8889-2C96F7705D7E}" type="presParOf" srcId="{3695A50E-FD2A-4A38-99A4-EADD6CE3369C}" destId="{1F875AA2-AA8A-4A0B-9985-06491B1D3A24}" srcOrd="0" destOrd="0" presId="urn:microsoft.com/office/officeart/2008/layout/VerticalCurvedList"/>
    <dgm:cxn modelId="{8F3285D5-823E-4669-9639-E69D2EA496EF}" type="presParOf" srcId="{3695A50E-FD2A-4A38-99A4-EADD6CE3369C}" destId="{69822DED-4AA3-4A96-915F-9011327FD405}" srcOrd="1" destOrd="0" presId="urn:microsoft.com/office/officeart/2008/layout/VerticalCurvedList"/>
    <dgm:cxn modelId="{DC515EC3-7982-4057-99E9-621107124929}" type="presParOf" srcId="{3695A50E-FD2A-4A38-99A4-EADD6CE3369C}" destId="{A70AE198-0CE3-4048-87ED-4662D38E4532}" srcOrd="2" destOrd="0" presId="urn:microsoft.com/office/officeart/2008/layout/VerticalCurvedList"/>
    <dgm:cxn modelId="{2D177699-3892-4FC8-866C-171FCD262491}" type="presParOf" srcId="{3695A50E-FD2A-4A38-99A4-EADD6CE3369C}" destId="{2F26FF3C-5882-4FB3-B982-8EEFE0058872}" srcOrd="3" destOrd="0" presId="urn:microsoft.com/office/officeart/2008/layout/VerticalCurvedList"/>
    <dgm:cxn modelId="{1E571F39-054D-4E1E-8EF7-690441A27451}" type="presParOf" srcId="{C839C90D-6AD9-4470-840C-D252CB211856}" destId="{ECD11057-FF82-422F-B20B-369ABF964060}" srcOrd="1" destOrd="0" presId="urn:microsoft.com/office/officeart/2008/layout/VerticalCurvedList"/>
    <dgm:cxn modelId="{C66EDDD5-7BBC-429C-A6C1-DA521B435C71}" type="presParOf" srcId="{C839C90D-6AD9-4470-840C-D252CB211856}" destId="{DCD79520-07F1-4A54-BE70-F1A66D985618}" srcOrd="2" destOrd="0" presId="urn:microsoft.com/office/officeart/2008/layout/VerticalCurvedList"/>
    <dgm:cxn modelId="{89102057-BE6C-44BD-9C4C-7B057B73E86E}" type="presParOf" srcId="{DCD79520-07F1-4A54-BE70-F1A66D985618}" destId="{9D5217AF-C0D9-4012-8E49-19844A72CE46}" srcOrd="0" destOrd="0" presId="urn:microsoft.com/office/officeart/2008/layout/VerticalCurvedList"/>
    <dgm:cxn modelId="{4DB1A8A5-BB49-4421-B264-584DFA802659}" type="presParOf" srcId="{C839C90D-6AD9-4470-840C-D252CB211856}" destId="{CAAA37C6-6C07-450C-8E70-C3F30044B665}" srcOrd="3" destOrd="0" presId="urn:microsoft.com/office/officeart/2008/layout/VerticalCurvedList"/>
    <dgm:cxn modelId="{BB94AFF3-3010-4E3D-B3C1-C0E5CA5695B2}" type="presParOf" srcId="{C839C90D-6AD9-4470-840C-D252CB211856}" destId="{B7BE423E-50AD-426F-9A76-54519F121687}" srcOrd="4" destOrd="0" presId="urn:microsoft.com/office/officeart/2008/layout/VerticalCurvedList"/>
    <dgm:cxn modelId="{D5BE3060-B136-4C76-850A-72E5FF44B37E}" type="presParOf" srcId="{B7BE423E-50AD-426F-9A76-54519F121687}" destId="{E5FA02A0-758B-45EE-871C-DDD790C16CAE}" srcOrd="0" destOrd="0" presId="urn:microsoft.com/office/officeart/2008/layout/VerticalCurvedList"/>
    <dgm:cxn modelId="{C3ABDE33-F7A8-4388-BB88-B879FC193F73}" type="presParOf" srcId="{C839C90D-6AD9-4470-840C-D252CB211856}" destId="{7BE8BC5D-6E5C-4E96-BC58-467BF189E94B}" srcOrd="5" destOrd="0" presId="urn:microsoft.com/office/officeart/2008/layout/VerticalCurvedList"/>
    <dgm:cxn modelId="{2A4DC5C7-000E-4935-AE4E-7B8CE1EC10C0}" type="presParOf" srcId="{C839C90D-6AD9-4470-840C-D252CB211856}" destId="{4981F6B3-0C49-4DE0-A249-93642FC5EFF8}" srcOrd="6" destOrd="0" presId="urn:microsoft.com/office/officeart/2008/layout/VerticalCurvedList"/>
    <dgm:cxn modelId="{C79E0E93-CEFB-4BDD-BA2A-94A847D9ADA9}" type="presParOf" srcId="{4981F6B3-0C49-4DE0-A249-93642FC5EFF8}" destId="{F4310FC2-11C0-40D7-AD08-D9B98D6461D6}" srcOrd="0" destOrd="0" presId="urn:microsoft.com/office/officeart/2008/layout/VerticalCurvedList"/>
    <dgm:cxn modelId="{5E7D0D94-A415-4021-9506-2DEF62415133}" type="presParOf" srcId="{C839C90D-6AD9-4470-840C-D252CB211856}" destId="{A605799B-47B0-4A8A-8F7F-655A6516B2D1}" srcOrd="7" destOrd="0" presId="urn:microsoft.com/office/officeart/2008/layout/VerticalCurvedList"/>
    <dgm:cxn modelId="{7DADABF5-2C47-4D9A-B774-A8E5E86EE0A1}" type="presParOf" srcId="{C839C90D-6AD9-4470-840C-D252CB211856}" destId="{B7FD9CB5-112F-4C70-ACE4-7A886172E0A6}" srcOrd="8" destOrd="0" presId="urn:microsoft.com/office/officeart/2008/layout/VerticalCurvedList"/>
    <dgm:cxn modelId="{8DC287DB-6A6D-487D-AFFD-ABA13992DA38}" type="presParOf" srcId="{B7FD9CB5-112F-4C70-ACE4-7A886172E0A6}" destId="{C1EC4A63-696E-44D4-BFCD-D0610650CDF7}" srcOrd="0" destOrd="0" presId="urn:microsoft.com/office/officeart/2008/layout/VerticalCurvedList"/>
    <dgm:cxn modelId="{DAA5CF01-919D-4AC3-A274-13EB36740261}" type="presParOf" srcId="{C839C90D-6AD9-4470-840C-D252CB211856}" destId="{94D3BB80-2C04-42C3-B91E-7A94D6FFCBC1}" srcOrd="9" destOrd="0" presId="urn:microsoft.com/office/officeart/2008/layout/VerticalCurvedList"/>
    <dgm:cxn modelId="{D7493718-6BC4-4842-9AE3-C0ACBF265280}" type="presParOf" srcId="{C839C90D-6AD9-4470-840C-D252CB211856}" destId="{96333C0E-1EAE-404B-BEDA-ED6B2A2D47DE}" srcOrd="10" destOrd="0" presId="urn:microsoft.com/office/officeart/2008/layout/VerticalCurvedList"/>
    <dgm:cxn modelId="{3945B7F9-E221-4F88-82AB-55EFBC8F45CA}" type="presParOf" srcId="{96333C0E-1EAE-404B-BEDA-ED6B2A2D47DE}" destId="{29E1AE3C-4A40-4D50-8AA0-AA01CE2390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5BBFC59-8861-4B6F-8351-E67A1A651618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7EFDC197-FE3E-4910-9613-4DB7D26410C0}">
      <dgm:prSet/>
      <dgm:spPr/>
      <dgm:t>
        <a:bodyPr/>
        <a:lstStyle/>
        <a:p>
          <a:pPr algn="ctr" rtl="0"/>
          <a:r>
            <a:rPr lang="nl-NL" smtClean="0"/>
            <a:t>Oorzaken stijging CO2 gehalte</a:t>
          </a:r>
          <a:endParaRPr lang="nl-NL"/>
        </a:p>
      </dgm:t>
    </dgm:pt>
    <dgm:pt modelId="{A8CE9983-C653-4142-8383-FA8CE9DC7A97}" type="parTrans" cxnId="{C5C2A806-C628-40B8-B232-4133A2E3F113}">
      <dgm:prSet/>
      <dgm:spPr/>
      <dgm:t>
        <a:bodyPr/>
        <a:lstStyle/>
        <a:p>
          <a:endParaRPr lang="nl-NL"/>
        </a:p>
      </dgm:t>
    </dgm:pt>
    <dgm:pt modelId="{4DC35594-61CC-41FB-826F-3371E6657697}" type="sibTrans" cxnId="{C5C2A806-C628-40B8-B232-4133A2E3F113}">
      <dgm:prSet/>
      <dgm:spPr/>
      <dgm:t>
        <a:bodyPr/>
        <a:lstStyle/>
        <a:p>
          <a:endParaRPr lang="nl-NL"/>
        </a:p>
      </dgm:t>
    </dgm:pt>
    <dgm:pt modelId="{4B2CB783-718F-47D7-8F57-47AFC3F73B5C}" type="pres">
      <dgm:prSet presAssocID="{25BBFC59-8861-4B6F-8351-E67A1A651618}" presName="linear" presStyleCnt="0">
        <dgm:presLayoutVars>
          <dgm:animLvl val="lvl"/>
          <dgm:resizeHandles val="exact"/>
        </dgm:presLayoutVars>
      </dgm:prSet>
      <dgm:spPr/>
    </dgm:pt>
    <dgm:pt modelId="{97E03CCB-8624-402C-AC3E-68459F08F443}" type="pres">
      <dgm:prSet presAssocID="{7EFDC197-FE3E-4910-9613-4DB7D26410C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5C2A806-C628-40B8-B232-4133A2E3F113}" srcId="{25BBFC59-8861-4B6F-8351-E67A1A651618}" destId="{7EFDC197-FE3E-4910-9613-4DB7D26410C0}" srcOrd="0" destOrd="0" parTransId="{A8CE9983-C653-4142-8383-FA8CE9DC7A97}" sibTransId="{4DC35594-61CC-41FB-826F-3371E6657697}"/>
    <dgm:cxn modelId="{8AC59EEF-1A13-440E-B27E-4573E776B20F}" type="presOf" srcId="{7EFDC197-FE3E-4910-9613-4DB7D26410C0}" destId="{97E03CCB-8624-402C-AC3E-68459F08F443}" srcOrd="0" destOrd="0" presId="urn:microsoft.com/office/officeart/2005/8/layout/vList2"/>
    <dgm:cxn modelId="{7548F0B1-8F87-4D42-9F3F-C5939D2A0CDE}" type="presOf" srcId="{25BBFC59-8861-4B6F-8351-E67A1A651618}" destId="{4B2CB783-718F-47D7-8F57-47AFC3F73B5C}" srcOrd="0" destOrd="0" presId="urn:microsoft.com/office/officeart/2005/8/layout/vList2"/>
    <dgm:cxn modelId="{0AEA6D42-DEAA-48A7-A175-0E91C3DAC089}" type="presParOf" srcId="{4B2CB783-718F-47D7-8F57-47AFC3F73B5C}" destId="{97E03CCB-8624-402C-AC3E-68459F08F44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016F7F3-6C47-4703-8775-8A9B5221E100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nl-NL"/>
        </a:p>
      </dgm:t>
    </dgm:pt>
    <dgm:pt modelId="{E4F3ACF3-3BB6-45DA-9081-97C081878A13}">
      <dgm:prSet/>
      <dgm:spPr/>
      <dgm:t>
        <a:bodyPr/>
        <a:lstStyle/>
        <a:p>
          <a:pPr rtl="0"/>
          <a:r>
            <a:rPr lang="nl-NL" b="1" smtClean="0"/>
            <a:t>Grootschalige uitstoot CO2 door verbranding fossiele brandstoffen</a:t>
          </a:r>
          <a:endParaRPr lang="nl-NL" b="1"/>
        </a:p>
      </dgm:t>
    </dgm:pt>
    <dgm:pt modelId="{B16D9663-F699-41F5-B447-67D86EBE9C8C}" type="parTrans" cxnId="{90F72A80-1350-43E8-9C04-71DB9E67B9EC}">
      <dgm:prSet/>
      <dgm:spPr/>
      <dgm:t>
        <a:bodyPr/>
        <a:lstStyle/>
        <a:p>
          <a:endParaRPr lang="nl-NL" b="1"/>
        </a:p>
      </dgm:t>
    </dgm:pt>
    <dgm:pt modelId="{EA4A050A-27A0-4F6B-AF67-5A80A24F9694}" type="sibTrans" cxnId="{90F72A80-1350-43E8-9C04-71DB9E67B9EC}">
      <dgm:prSet/>
      <dgm:spPr/>
      <dgm:t>
        <a:bodyPr/>
        <a:lstStyle/>
        <a:p>
          <a:endParaRPr lang="nl-NL" b="1"/>
        </a:p>
      </dgm:t>
    </dgm:pt>
    <dgm:pt modelId="{A3ABFAE0-BB77-4FE5-8680-055BF96CDBFB}">
      <dgm:prSet/>
      <dgm:spPr/>
      <dgm:t>
        <a:bodyPr/>
        <a:lstStyle/>
        <a:p>
          <a:pPr rtl="0"/>
          <a:r>
            <a:rPr lang="nl-NL" b="1" dirty="0" smtClean="0"/>
            <a:t>Grootschalige kap of afbranden van bossen: verhoogt concentratie CO2 in de atmosfeer</a:t>
          </a:r>
          <a:endParaRPr lang="nl-NL" b="1" dirty="0"/>
        </a:p>
      </dgm:t>
    </dgm:pt>
    <dgm:pt modelId="{62DE300E-24B0-4582-B411-F8EAA8ED7DB3}" type="parTrans" cxnId="{386A8ECB-8ED6-4D22-B71A-EFC4CFA31264}">
      <dgm:prSet/>
      <dgm:spPr/>
      <dgm:t>
        <a:bodyPr/>
        <a:lstStyle/>
        <a:p>
          <a:endParaRPr lang="nl-NL" b="1"/>
        </a:p>
      </dgm:t>
    </dgm:pt>
    <dgm:pt modelId="{996DE08B-194C-4DA2-BCCC-38AB642C7E83}" type="sibTrans" cxnId="{386A8ECB-8ED6-4D22-B71A-EFC4CFA31264}">
      <dgm:prSet/>
      <dgm:spPr/>
      <dgm:t>
        <a:bodyPr/>
        <a:lstStyle/>
        <a:p>
          <a:endParaRPr lang="nl-NL" b="1"/>
        </a:p>
      </dgm:t>
    </dgm:pt>
    <dgm:pt modelId="{DEB509EC-69E5-424C-8639-89585DC48C85}">
      <dgm:prSet/>
      <dgm:spPr/>
      <dgm:t>
        <a:bodyPr/>
        <a:lstStyle/>
        <a:p>
          <a:pPr rtl="0"/>
          <a:r>
            <a:rPr lang="nl-NL" b="1" smtClean="0"/>
            <a:t>Grootschalige kap of afbranden van bossen: minder omzetting van CO2 naar O2 (minder fotosynthese)</a:t>
          </a:r>
          <a:endParaRPr lang="nl-NL" b="1"/>
        </a:p>
      </dgm:t>
    </dgm:pt>
    <dgm:pt modelId="{783DC262-0FDF-4C90-B8FA-69828C176009}" type="parTrans" cxnId="{5189E648-DFDC-4AF4-ADBD-140103FB7D48}">
      <dgm:prSet/>
      <dgm:spPr/>
      <dgm:t>
        <a:bodyPr/>
        <a:lstStyle/>
        <a:p>
          <a:endParaRPr lang="nl-NL" b="1"/>
        </a:p>
      </dgm:t>
    </dgm:pt>
    <dgm:pt modelId="{C52819AC-FAB5-4BAA-90D9-687891B6EAC3}" type="sibTrans" cxnId="{5189E648-DFDC-4AF4-ADBD-140103FB7D48}">
      <dgm:prSet/>
      <dgm:spPr/>
      <dgm:t>
        <a:bodyPr/>
        <a:lstStyle/>
        <a:p>
          <a:endParaRPr lang="nl-NL" b="1"/>
        </a:p>
      </dgm:t>
    </dgm:pt>
    <dgm:pt modelId="{BAB2F973-6AE9-4ED8-8BBB-17DB81A0E2C8}" type="pres">
      <dgm:prSet presAssocID="{A016F7F3-6C47-4703-8775-8A9B5221E100}" presName="linear" presStyleCnt="0">
        <dgm:presLayoutVars>
          <dgm:animLvl val="lvl"/>
          <dgm:resizeHandles val="exact"/>
        </dgm:presLayoutVars>
      </dgm:prSet>
      <dgm:spPr/>
    </dgm:pt>
    <dgm:pt modelId="{4BEF796E-A84E-4323-B720-FAA9C4DC3A34}" type="pres">
      <dgm:prSet presAssocID="{E4F3ACF3-3BB6-45DA-9081-97C081878A1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F23A16F-C041-4B90-9280-527CE02D7972}" type="pres">
      <dgm:prSet presAssocID="{EA4A050A-27A0-4F6B-AF67-5A80A24F9694}" presName="spacer" presStyleCnt="0"/>
      <dgm:spPr/>
    </dgm:pt>
    <dgm:pt modelId="{6C372A96-6507-4C5C-8F76-67A92DA7DF7F}" type="pres">
      <dgm:prSet presAssocID="{A3ABFAE0-BB77-4FE5-8680-055BF96CDB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C9CF0D-F701-4C22-BDAB-9DC228B4DCB9}" type="pres">
      <dgm:prSet presAssocID="{996DE08B-194C-4DA2-BCCC-38AB642C7E83}" presName="spacer" presStyleCnt="0"/>
      <dgm:spPr/>
    </dgm:pt>
    <dgm:pt modelId="{93B28850-53A5-4821-B5CB-5B4DF7602648}" type="pres">
      <dgm:prSet presAssocID="{DEB509EC-69E5-424C-8639-89585DC48C8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2F6F2B-8361-4516-B2EC-8EDD4EDDC6EF}" type="presOf" srcId="{A3ABFAE0-BB77-4FE5-8680-055BF96CDBFB}" destId="{6C372A96-6507-4C5C-8F76-67A92DA7DF7F}" srcOrd="0" destOrd="0" presId="urn:microsoft.com/office/officeart/2005/8/layout/vList2"/>
    <dgm:cxn modelId="{518060A6-46C7-48A4-A182-79E75DBB2704}" type="presOf" srcId="{E4F3ACF3-3BB6-45DA-9081-97C081878A13}" destId="{4BEF796E-A84E-4323-B720-FAA9C4DC3A34}" srcOrd="0" destOrd="0" presId="urn:microsoft.com/office/officeart/2005/8/layout/vList2"/>
    <dgm:cxn modelId="{90F72A80-1350-43E8-9C04-71DB9E67B9EC}" srcId="{A016F7F3-6C47-4703-8775-8A9B5221E100}" destId="{E4F3ACF3-3BB6-45DA-9081-97C081878A13}" srcOrd="0" destOrd="0" parTransId="{B16D9663-F699-41F5-B447-67D86EBE9C8C}" sibTransId="{EA4A050A-27A0-4F6B-AF67-5A80A24F9694}"/>
    <dgm:cxn modelId="{386A8ECB-8ED6-4D22-B71A-EFC4CFA31264}" srcId="{A016F7F3-6C47-4703-8775-8A9B5221E100}" destId="{A3ABFAE0-BB77-4FE5-8680-055BF96CDBFB}" srcOrd="1" destOrd="0" parTransId="{62DE300E-24B0-4582-B411-F8EAA8ED7DB3}" sibTransId="{996DE08B-194C-4DA2-BCCC-38AB642C7E83}"/>
    <dgm:cxn modelId="{14241E55-B0E7-4778-BFB4-B5B5B8CB3C7B}" type="presOf" srcId="{DEB509EC-69E5-424C-8639-89585DC48C85}" destId="{93B28850-53A5-4821-B5CB-5B4DF7602648}" srcOrd="0" destOrd="0" presId="urn:microsoft.com/office/officeart/2005/8/layout/vList2"/>
    <dgm:cxn modelId="{7417D342-E324-4491-BA81-4E3221F4202D}" type="presOf" srcId="{A016F7F3-6C47-4703-8775-8A9B5221E100}" destId="{BAB2F973-6AE9-4ED8-8BBB-17DB81A0E2C8}" srcOrd="0" destOrd="0" presId="urn:microsoft.com/office/officeart/2005/8/layout/vList2"/>
    <dgm:cxn modelId="{5189E648-DFDC-4AF4-ADBD-140103FB7D48}" srcId="{A016F7F3-6C47-4703-8775-8A9B5221E100}" destId="{DEB509EC-69E5-424C-8639-89585DC48C85}" srcOrd="2" destOrd="0" parTransId="{783DC262-0FDF-4C90-B8FA-69828C176009}" sibTransId="{C52819AC-FAB5-4BAA-90D9-687891B6EAC3}"/>
    <dgm:cxn modelId="{54C77E9D-D85F-4474-97C5-B604271A1A60}" type="presParOf" srcId="{BAB2F973-6AE9-4ED8-8BBB-17DB81A0E2C8}" destId="{4BEF796E-A84E-4323-B720-FAA9C4DC3A34}" srcOrd="0" destOrd="0" presId="urn:microsoft.com/office/officeart/2005/8/layout/vList2"/>
    <dgm:cxn modelId="{4B1C052A-7BEA-4E57-937A-61D39B549267}" type="presParOf" srcId="{BAB2F973-6AE9-4ED8-8BBB-17DB81A0E2C8}" destId="{5F23A16F-C041-4B90-9280-527CE02D7972}" srcOrd="1" destOrd="0" presId="urn:microsoft.com/office/officeart/2005/8/layout/vList2"/>
    <dgm:cxn modelId="{76394573-D983-4B8C-AA3B-675717F741E1}" type="presParOf" srcId="{BAB2F973-6AE9-4ED8-8BBB-17DB81A0E2C8}" destId="{6C372A96-6507-4C5C-8F76-67A92DA7DF7F}" srcOrd="2" destOrd="0" presId="urn:microsoft.com/office/officeart/2005/8/layout/vList2"/>
    <dgm:cxn modelId="{DF11D1D2-FCED-4178-992F-95DFBE97EDBF}" type="presParOf" srcId="{BAB2F973-6AE9-4ED8-8BBB-17DB81A0E2C8}" destId="{6FC9CF0D-F701-4C22-BDAB-9DC228B4DCB9}" srcOrd="3" destOrd="0" presId="urn:microsoft.com/office/officeart/2005/8/layout/vList2"/>
    <dgm:cxn modelId="{735F8A52-1B75-4D82-B626-16DC4FCB170F}" type="presParOf" srcId="{BAB2F973-6AE9-4ED8-8BBB-17DB81A0E2C8}" destId="{93B28850-53A5-4821-B5CB-5B4DF760264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068DE1C-795D-40C4-B3BB-64A6CC8AA5EE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A9CE4501-71FC-4AA4-BD56-F2F69080B678}">
      <dgm:prSet/>
      <dgm:spPr/>
      <dgm:t>
        <a:bodyPr/>
        <a:lstStyle/>
        <a:p>
          <a:pPr algn="ctr" rtl="0"/>
          <a:r>
            <a:rPr lang="nl-NL" smtClean="0"/>
            <a:t>Gashydraten: in ijs gevangen methaan</a:t>
          </a:r>
          <a:endParaRPr lang="nl-NL"/>
        </a:p>
      </dgm:t>
    </dgm:pt>
    <dgm:pt modelId="{FC8678A5-AE11-4751-B2C6-764CF1DE928D}" type="parTrans" cxnId="{09A47D44-595E-462D-A8AD-F8671B9D5F10}">
      <dgm:prSet/>
      <dgm:spPr/>
      <dgm:t>
        <a:bodyPr/>
        <a:lstStyle/>
        <a:p>
          <a:endParaRPr lang="nl-NL"/>
        </a:p>
      </dgm:t>
    </dgm:pt>
    <dgm:pt modelId="{2AC67C39-5390-4A03-B8CC-890319782F2D}" type="sibTrans" cxnId="{09A47D44-595E-462D-A8AD-F8671B9D5F10}">
      <dgm:prSet/>
      <dgm:spPr/>
      <dgm:t>
        <a:bodyPr/>
        <a:lstStyle/>
        <a:p>
          <a:endParaRPr lang="nl-NL"/>
        </a:p>
      </dgm:t>
    </dgm:pt>
    <dgm:pt modelId="{BBEBD620-1353-4C01-B304-57C816413EA5}" type="pres">
      <dgm:prSet presAssocID="{E068DE1C-795D-40C4-B3BB-64A6CC8AA5EE}" presName="linear" presStyleCnt="0">
        <dgm:presLayoutVars>
          <dgm:animLvl val="lvl"/>
          <dgm:resizeHandles val="exact"/>
        </dgm:presLayoutVars>
      </dgm:prSet>
      <dgm:spPr/>
    </dgm:pt>
    <dgm:pt modelId="{094EE5D0-4737-4F49-AE0C-0C98F71338A5}" type="pres">
      <dgm:prSet presAssocID="{A9CE4501-71FC-4AA4-BD56-F2F69080B67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ECA56B2-041E-4AC1-A556-12799AD77308}" type="presOf" srcId="{A9CE4501-71FC-4AA4-BD56-F2F69080B678}" destId="{094EE5D0-4737-4F49-AE0C-0C98F71338A5}" srcOrd="0" destOrd="0" presId="urn:microsoft.com/office/officeart/2005/8/layout/vList2"/>
    <dgm:cxn modelId="{5B8B7F76-736C-46F2-866D-A4917B7B08A1}" type="presOf" srcId="{E068DE1C-795D-40C4-B3BB-64A6CC8AA5EE}" destId="{BBEBD620-1353-4C01-B304-57C816413EA5}" srcOrd="0" destOrd="0" presId="urn:microsoft.com/office/officeart/2005/8/layout/vList2"/>
    <dgm:cxn modelId="{09A47D44-595E-462D-A8AD-F8671B9D5F10}" srcId="{E068DE1C-795D-40C4-B3BB-64A6CC8AA5EE}" destId="{A9CE4501-71FC-4AA4-BD56-F2F69080B678}" srcOrd="0" destOrd="0" parTransId="{FC8678A5-AE11-4751-B2C6-764CF1DE928D}" sibTransId="{2AC67C39-5390-4A03-B8CC-890319782F2D}"/>
    <dgm:cxn modelId="{F1EC65C2-F75E-4EE8-8136-8397050E6D45}" type="presParOf" srcId="{BBEBD620-1353-4C01-B304-57C816413EA5}" destId="{094EE5D0-4737-4F49-AE0C-0C98F71338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1E5CF-6A20-405B-A6AC-A9CD4EFF06F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E4476411-B3D8-4CDA-918B-17DF7C443A10}">
      <dgm:prSet/>
      <dgm:spPr/>
      <dgm:t>
        <a:bodyPr/>
        <a:lstStyle/>
        <a:p>
          <a:pPr rtl="0"/>
          <a:r>
            <a:rPr lang="nl-NL" dirty="0" smtClean="0"/>
            <a:t>Paragraaf 2 HET BROEIKASEFFECT</a:t>
          </a:r>
          <a:endParaRPr lang="nl-NL" dirty="0"/>
        </a:p>
      </dgm:t>
    </dgm:pt>
    <dgm:pt modelId="{DCCA1024-FD69-427A-A9B4-4FF9BBA0A1CF}" type="parTrans" cxnId="{5DD53BC5-044B-4BCA-A010-7596436AF618}">
      <dgm:prSet/>
      <dgm:spPr/>
      <dgm:t>
        <a:bodyPr/>
        <a:lstStyle/>
        <a:p>
          <a:endParaRPr lang="nl-NL"/>
        </a:p>
      </dgm:t>
    </dgm:pt>
    <dgm:pt modelId="{2FDDCDCF-B5C6-46B8-B32A-12214F2BC386}" type="sibTrans" cxnId="{5DD53BC5-044B-4BCA-A010-7596436AF618}">
      <dgm:prSet/>
      <dgm:spPr/>
      <dgm:t>
        <a:bodyPr/>
        <a:lstStyle/>
        <a:p>
          <a:endParaRPr lang="nl-NL"/>
        </a:p>
      </dgm:t>
    </dgm:pt>
    <dgm:pt modelId="{53727CB8-FFF4-4EF6-99C7-FDD9B391F0F8}" type="pres">
      <dgm:prSet presAssocID="{E7C1E5CF-6A20-405B-A6AC-A9CD4EFF06F2}" presName="linear" presStyleCnt="0">
        <dgm:presLayoutVars>
          <dgm:animLvl val="lvl"/>
          <dgm:resizeHandles val="exact"/>
        </dgm:presLayoutVars>
      </dgm:prSet>
      <dgm:spPr/>
    </dgm:pt>
    <dgm:pt modelId="{0B99E54F-0C7C-400D-88FE-768988B9E6D6}" type="pres">
      <dgm:prSet presAssocID="{E4476411-B3D8-4CDA-918B-17DF7C443A1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DD53BC5-044B-4BCA-A010-7596436AF618}" srcId="{E7C1E5CF-6A20-405B-A6AC-A9CD4EFF06F2}" destId="{E4476411-B3D8-4CDA-918B-17DF7C443A10}" srcOrd="0" destOrd="0" parTransId="{DCCA1024-FD69-427A-A9B4-4FF9BBA0A1CF}" sibTransId="{2FDDCDCF-B5C6-46B8-B32A-12214F2BC386}"/>
    <dgm:cxn modelId="{0835C39C-1A69-48B9-A6EB-16BC983AA887}" type="presOf" srcId="{E4476411-B3D8-4CDA-918B-17DF7C443A10}" destId="{0B99E54F-0C7C-400D-88FE-768988B9E6D6}" srcOrd="0" destOrd="0" presId="urn:microsoft.com/office/officeart/2005/8/layout/vList2"/>
    <dgm:cxn modelId="{1E64E226-519C-4A52-B26C-BAC77B0615D3}" type="presOf" srcId="{E7C1E5CF-6A20-405B-A6AC-A9CD4EFF06F2}" destId="{53727CB8-FFF4-4EF6-99C7-FDD9B391F0F8}" srcOrd="0" destOrd="0" presId="urn:microsoft.com/office/officeart/2005/8/layout/vList2"/>
    <dgm:cxn modelId="{3C656F7A-0FFC-4652-8B0D-1F6EB1F8FA92}" type="presParOf" srcId="{53727CB8-FFF4-4EF6-99C7-FDD9B391F0F8}" destId="{0B99E54F-0C7C-400D-88FE-768988B9E6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464F9B-4412-4D9B-A39B-568FC4E258F4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nl-NL"/>
        </a:p>
      </dgm:t>
    </dgm:pt>
    <dgm:pt modelId="{A6B46995-D890-4F8C-8BCE-6FFF4600ABF3}">
      <dgm:prSet custT="1"/>
      <dgm:spPr/>
      <dgm:t>
        <a:bodyPr/>
        <a:lstStyle/>
        <a:p>
          <a:pPr rtl="0"/>
          <a:r>
            <a:rPr lang="nl-NL" sz="2000" b="1" smtClean="0"/>
            <a:t>In permafrost en op bodem van oceanen liggen grote hoeveelheden gashydraten</a:t>
          </a:r>
          <a:endParaRPr lang="nl-NL" sz="2000" b="1"/>
        </a:p>
      </dgm:t>
    </dgm:pt>
    <dgm:pt modelId="{88D6D415-39F0-4DD1-9754-001008660D5D}" type="parTrans" cxnId="{10C7CAB7-2C85-4D50-963E-BC428C879839}">
      <dgm:prSet/>
      <dgm:spPr/>
      <dgm:t>
        <a:bodyPr/>
        <a:lstStyle/>
        <a:p>
          <a:endParaRPr lang="nl-NL" sz="2000" b="1"/>
        </a:p>
      </dgm:t>
    </dgm:pt>
    <dgm:pt modelId="{C69BEE67-4863-4EB2-8C06-C25A7EA96F25}" type="sibTrans" cxnId="{10C7CAB7-2C85-4D50-963E-BC428C879839}">
      <dgm:prSet/>
      <dgm:spPr/>
      <dgm:t>
        <a:bodyPr/>
        <a:lstStyle/>
        <a:p>
          <a:endParaRPr lang="nl-NL" sz="2000" b="1"/>
        </a:p>
      </dgm:t>
    </dgm:pt>
    <dgm:pt modelId="{7A1BF4F1-BA9A-43AA-B87E-8DB8FB391932}">
      <dgm:prSet custT="1"/>
      <dgm:spPr/>
      <dgm:t>
        <a:bodyPr/>
        <a:lstStyle/>
        <a:p>
          <a:pPr rtl="0"/>
          <a:r>
            <a:rPr lang="nl-NL" sz="2000" b="1" smtClean="0"/>
            <a:t>Bij zeer geringe stijging temperatuur komt methaan vrij</a:t>
          </a:r>
          <a:endParaRPr lang="nl-NL" sz="2000" b="1"/>
        </a:p>
      </dgm:t>
    </dgm:pt>
    <dgm:pt modelId="{87884E27-EEF8-41CD-BEC2-3D1F5D75AE21}" type="parTrans" cxnId="{10B308F9-3904-4C45-890C-3C1D05ABCA1A}">
      <dgm:prSet/>
      <dgm:spPr/>
      <dgm:t>
        <a:bodyPr/>
        <a:lstStyle/>
        <a:p>
          <a:endParaRPr lang="nl-NL" sz="2000" b="1"/>
        </a:p>
      </dgm:t>
    </dgm:pt>
    <dgm:pt modelId="{96EC1F43-4E65-4B0F-A61B-0B1D4A130D0D}" type="sibTrans" cxnId="{10B308F9-3904-4C45-890C-3C1D05ABCA1A}">
      <dgm:prSet/>
      <dgm:spPr/>
      <dgm:t>
        <a:bodyPr/>
        <a:lstStyle/>
        <a:p>
          <a:endParaRPr lang="nl-NL" sz="2000" b="1"/>
        </a:p>
      </dgm:t>
    </dgm:pt>
    <dgm:pt modelId="{F170B01D-8E42-492F-B59C-A96376349C6A}">
      <dgm:prSet custT="1"/>
      <dgm:spPr/>
      <dgm:t>
        <a:bodyPr/>
        <a:lstStyle/>
        <a:p>
          <a:pPr rtl="0"/>
          <a:r>
            <a:rPr lang="nl-NL" sz="2000" b="1" dirty="0" smtClean="0"/>
            <a:t>Mogelijk extra risico voor versterkt broeikaseffect</a:t>
          </a:r>
          <a:endParaRPr lang="nl-NL" sz="2000" b="1" dirty="0"/>
        </a:p>
      </dgm:t>
    </dgm:pt>
    <dgm:pt modelId="{674EF0C5-3F0D-47B3-816E-4948A8FC8FDE}" type="parTrans" cxnId="{463D2D1B-036A-4463-BA6D-D73AAEEAA7E2}">
      <dgm:prSet/>
      <dgm:spPr/>
      <dgm:t>
        <a:bodyPr/>
        <a:lstStyle/>
        <a:p>
          <a:endParaRPr lang="nl-NL" sz="2000" b="1"/>
        </a:p>
      </dgm:t>
    </dgm:pt>
    <dgm:pt modelId="{B7905D9D-CAB2-4D82-99F7-AF86C2DB4003}" type="sibTrans" cxnId="{463D2D1B-036A-4463-BA6D-D73AAEEAA7E2}">
      <dgm:prSet/>
      <dgm:spPr/>
      <dgm:t>
        <a:bodyPr/>
        <a:lstStyle/>
        <a:p>
          <a:endParaRPr lang="nl-NL" sz="2000" b="1"/>
        </a:p>
      </dgm:t>
    </dgm:pt>
    <dgm:pt modelId="{60469936-AB6E-4EF7-ACCA-043FACD606EE}" type="pres">
      <dgm:prSet presAssocID="{D3464F9B-4412-4D9B-A39B-568FC4E258F4}" presName="CompostProcess" presStyleCnt="0">
        <dgm:presLayoutVars>
          <dgm:dir/>
          <dgm:resizeHandles val="exact"/>
        </dgm:presLayoutVars>
      </dgm:prSet>
      <dgm:spPr/>
    </dgm:pt>
    <dgm:pt modelId="{30BEA87A-D996-4871-B325-0451815FA908}" type="pres">
      <dgm:prSet presAssocID="{D3464F9B-4412-4D9B-A39B-568FC4E258F4}" presName="arrow" presStyleLbl="bgShp" presStyleIdx="0" presStyleCnt="1"/>
      <dgm:spPr/>
    </dgm:pt>
    <dgm:pt modelId="{13C40C7B-1102-4038-9379-3D9B8556576A}" type="pres">
      <dgm:prSet presAssocID="{D3464F9B-4412-4D9B-A39B-568FC4E258F4}" presName="linearProcess" presStyleCnt="0"/>
      <dgm:spPr/>
    </dgm:pt>
    <dgm:pt modelId="{C170269E-8150-46FD-8C19-8325B5B11A71}" type="pres">
      <dgm:prSet presAssocID="{A6B46995-D890-4F8C-8BCE-6FFF4600ABF3}" presName="textNode" presStyleLbl="node1" presStyleIdx="0" presStyleCnt="3">
        <dgm:presLayoutVars>
          <dgm:bulletEnabled val="1"/>
        </dgm:presLayoutVars>
      </dgm:prSet>
      <dgm:spPr/>
    </dgm:pt>
    <dgm:pt modelId="{CCE7E447-2677-45D5-85A8-26038442CC94}" type="pres">
      <dgm:prSet presAssocID="{C69BEE67-4863-4EB2-8C06-C25A7EA96F25}" presName="sibTrans" presStyleCnt="0"/>
      <dgm:spPr/>
    </dgm:pt>
    <dgm:pt modelId="{4D4CBBC1-4399-435A-A740-E89AF9439F2A}" type="pres">
      <dgm:prSet presAssocID="{7A1BF4F1-BA9A-43AA-B87E-8DB8FB391932}" presName="textNode" presStyleLbl="node1" presStyleIdx="1" presStyleCnt="3">
        <dgm:presLayoutVars>
          <dgm:bulletEnabled val="1"/>
        </dgm:presLayoutVars>
      </dgm:prSet>
      <dgm:spPr/>
    </dgm:pt>
    <dgm:pt modelId="{2D2B60DC-7968-45C9-B08E-EFD36E89C3E1}" type="pres">
      <dgm:prSet presAssocID="{96EC1F43-4E65-4B0F-A61B-0B1D4A130D0D}" presName="sibTrans" presStyleCnt="0"/>
      <dgm:spPr/>
    </dgm:pt>
    <dgm:pt modelId="{508C6F16-2A5F-4066-BCC6-56C28EB643FA}" type="pres">
      <dgm:prSet presAssocID="{F170B01D-8E42-492F-B59C-A96376349C6A}" presName="textNode" presStyleLbl="node1" presStyleIdx="2" presStyleCnt="3" custLinFactNeighborX="10065" custLinFactNeighborY="2340">
        <dgm:presLayoutVars>
          <dgm:bulletEnabled val="1"/>
        </dgm:presLayoutVars>
      </dgm:prSet>
      <dgm:spPr/>
    </dgm:pt>
  </dgm:ptLst>
  <dgm:cxnLst>
    <dgm:cxn modelId="{463D2D1B-036A-4463-BA6D-D73AAEEAA7E2}" srcId="{D3464F9B-4412-4D9B-A39B-568FC4E258F4}" destId="{F170B01D-8E42-492F-B59C-A96376349C6A}" srcOrd="2" destOrd="0" parTransId="{674EF0C5-3F0D-47B3-816E-4948A8FC8FDE}" sibTransId="{B7905D9D-CAB2-4D82-99F7-AF86C2DB4003}"/>
    <dgm:cxn modelId="{10C7CAB7-2C85-4D50-963E-BC428C879839}" srcId="{D3464F9B-4412-4D9B-A39B-568FC4E258F4}" destId="{A6B46995-D890-4F8C-8BCE-6FFF4600ABF3}" srcOrd="0" destOrd="0" parTransId="{88D6D415-39F0-4DD1-9754-001008660D5D}" sibTransId="{C69BEE67-4863-4EB2-8C06-C25A7EA96F25}"/>
    <dgm:cxn modelId="{9616DCA5-AA35-4F85-BF6B-300D7F9A7871}" type="presOf" srcId="{A6B46995-D890-4F8C-8BCE-6FFF4600ABF3}" destId="{C170269E-8150-46FD-8C19-8325B5B11A71}" srcOrd="0" destOrd="0" presId="urn:microsoft.com/office/officeart/2005/8/layout/hProcess9"/>
    <dgm:cxn modelId="{CE139685-A31A-4ECB-B7B6-06595ECA30D4}" type="presOf" srcId="{F170B01D-8E42-492F-B59C-A96376349C6A}" destId="{508C6F16-2A5F-4066-BCC6-56C28EB643FA}" srcOrd="0" destOrd="0" presId="urn:microsoft.com/office/officeart/2005/8/layout/hProcess9"/>
    <dgm:cxn modelId="{302F3704-2D90-45FB-A733-F57A61443B86}" type="presOf" srcId="{7A1BF4F1-BA9A-43AA-B87E-8DB8FB391932}" destId="{4D4CBBC1-4399-435A-A740-E89AF9439F2A}" srcOrd="0" destOrd="0" presId="urn:microsoft.com/office/officeart/2005/8/layout/hProcess9"/>
    <dgm:cxn modelId="{10B308F9-3904-4C45-890C-3C1D05ABCA1A}" srcId="{D3464F9B-4412-4D9B-A39B-568FC4E258F4}" destId="{7A1BF4F1-BA9A-43AA-B87E-8DB8FB391932}" srcOrd="1" destOrd="0" parTransId="{87884E27-EEF8-41CD-BEC2-3D1F5D75AE21}" sibTransId="{96EC1F43-4E65-4B0F-A61B-0B1D4A130D0D}"/>
    <dgm:cxn modelId="{1B812049-8F9A-4C4D-94FA-57203DAD2E2E}" type="presOf" srcId="{D3464F9B-4412-4D9B-A39B-568FC4E258F4}" destId="{60469936-AB6E-4EF7-ACCA-043FACD606EE}" srcOrd="0" destOrd="0" presId="urn:microsoft.com/office/officeart/2005/8/layout/hProcess9"/>
    <dgm:cxn modelId="{BCE8409F-A1E2-4E9F-BCB1-93C9D4D78445}" type="presParOf" srcId="{60469936-AB6E-4EF7-ACCA-043FACD606EE}" destId="{30BEA87A-D996-4871-B325-0451815FA908}" srcOrd="0" destOrd="0" presId="urn:microsoft.com/office/officeart/2005/8/layout/hProcess9"/>
    <dgm:cxn modelId="{96D743A8-D526-40E6-AED3-B132FDF3A05A}" type="presParOf" srcId="{60469936-AB6E-4EF7-ACCA-043FACD606EE}" destId="{13C40C7B-1102-4038-9379-3D9B8556576A}" srcOrd="1" destOrd="0" presId="urn:microsoft.com/office/officeart/2005/8/layout/hProcess9"/>
    <dgm:cxn modelId="{F9AE17ED-A2D6-4CB2-A253-AF06B7C3CB10}" type="presParOf" srcId="{13C40C7B-1102-4038-9379-3D9B8556576A}" destId="{C170269E-8150-46FD-8C19-8325B5B11A71}" srcOrd="0" destOrd="0" presId="urn:microsoft.com/office/officeart/2005/8/layout/hProcess9"/>
    <dgm:cxn modelId="{31A53786-EFF5-4E4C-A32B-BA4118DCF118}" type="presParOf" srcId="{13C40C7B-1102-4038-9379-3D9B8556576A}" destId="{CCE7E447-2677-45D5-85A8-26038442CC94}" srcOrd="1" destOrd="0" presId="urn:microsoft.com/office/officeart/2005/8/layout/hProcess9"/>
    <dgm:cxn modelId="{91B5858E-504B-4FD6-9839-66E9F179613B}" type="presParOf" srcId="{13C40C7B-1102-4038-9379-3D9B8556576A}" destId="{4D4CBBC1-4399-435A-A740-E89AF9439F2A}" srcOrd="2" destOrd="0" presId="urn:microsoft.com/office/officeart/2005/8/layout/hProcess9"/>
    <dgm:cxn modelId="{B61687CB-BED7-4FA2-9F99-3EDD823E131C}" type="presParOf" srcId="{13C40C7B-1102-4038-9379-3D9B8556576A}" destId="{2D2B60DC-7968-45C9-B08E-EFD36E89C3E1}" srcOrd="3" destOrd="0" presId="urn:microsoft.com/office/officeart/2005/8/layout/hProcess9"/>
    <dgm:cxn modelId="{1EE7050D-54FE-4C09-BB57-36EE180FD8A6}" type="presParOf" srcId="{13C40C7B-1102-4038-9379-3D9B8556576A}" destId="{508C6F16-2A5F-4066-BCC6-56C28EB643F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E99C849-E9FD-4AA6-B476-DCB7E543FAE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396D6D56-7001-4885-9BFA-BC50350FD60C}">
      <dgm:prSet/>
      <dgm:spPr/>
      <dgm:t>
        <a:bodyPr/>
        <a:lstStyle/>
        <a:p>
          <a:pPr rtl="0"/>
          <a:r>
            <a:rPr lang="nl-NL" smtClean="0"/>
            <a:t>Gevaar: onomkeerbare spiraal</a:t>
          </a:r>
          <a:endParaRPr lang="nl-NL"/>
        </a:p>
      </dgm:t>
    </dgm:pt>
    <dgm:pt modelId="{C95C9ABD-0437-4334-B2C1-14994DAA37D7}" type="parTrans" cxnId="{0CAE2716-6611-461C-907C-E4E8D03EC1C5}">
      <dgm:prSet/>
      <dgm:spPr/>
      <dgm:t>
        <a:bodyPr/>
        <a:lstStyle/>
        <a:p>
          <a:endParaRPr lang="nl-NL"/>
        </a:p>
      </dgm:t>
    </dgm:pt>
    <dgm:pt modelId="{367853FE-DC9E-40C8-8033-DFD2822ACB81}" type="sibTrans" cxnId="{0CAE2716-6611-461C-907C-E4E8D03EC1C5}">
      <dgm:prSet/>
      <dgm:spPr/>
      <dgm:t>
        <a:bodyPr/>
        <a:lstStyle/>
        <a:p>
          <a:endParaRPr lang="nl-NL"/>
        </a:p>
      </dgm:t>
    </dgm:pt>
    <dgm:pt modelId="{C7ABE789-AA71-4821-9D37-3ED60F506D90}" type="pres">
      <dgm:prSet presAssocID="{6E99C849-E9FD-4AA6-B476-DCB7E543FAEA}" presName="linear" presStyleCnt="0">
        <dgm:presLayoutVars>
          <dgm:animLvl val="lvl"/>
          <dgm:resizeHandles val="exact"/>
        </dgm:presLayoutVars>
      </dgm:prSet>
      <dgm:spPr/>
    </dgm:pt>
    <dgm:pt modelId="{C0D3B322-7BB2-4207-BE7C-027472565819}" type="pres">
      <dgm:prSet presAssocID="{396D6D56-7001-4885-9BFA-BC50350FD60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0BEF692-179A-4083-AE2D-18E684C10FC9}" type="presOf" srcId="{396D6D56-7001-4885-9BFA-BC50350FD60C}" destId="{C0D3B322-7BB2-4207-BE7C-027472565819}" srcOrd="0" destOrd="0" presId="urn:microsoft.com/office/officeart/2005/8/layout/vList2"/>
    <dgm:cxn modelId="{0CAE2716-6611-461C-907C-E4E8D03EC1C5}" srcId="{6E99C849-E9FD-4AA6-B476-DCB7E543FAEA}" destId="{396D6D56-7001-4885-9BFA-BC50350FD60C}" srcOrd="0" destOrd="0" parTransId="{C95C9ABD-0437-4334-B2C1-14994DAA37D7}" sibTransId="{367853FE-DC9E-40C8-8033-DFD2822ACB81}"/>
    <dgm:cxn modelId="{8D563354-F028-436D-849D-94A05A1C10DF}" type="presOf" srcId="{6E99C849-E9FD-4AA6-B476-DCB7E543FAEA}" destId="{C7ABE789-AA71-4821-9D37-3ED60F506D90}" srcOrd="0" destOrd="0" presId="urn:microsoft.com/office/officeart/2005/8/layout/vList2"/>
    <dgm:cxn modelId="{1329D518-C223-41F9-8B28-4BF69FF99AB0}" type="presParOf" srcId="{C7ABE789-AA71-4821-9D37-3ED60F506D90}" destId="{C0D3B322-7BB2-4207-BE7C-0274725658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CA1B673-9655-4668-A841-E3337A6A9E33}" type="doc">
      <dgm:prSet loTypeId="urn:microsoft.com/office/officeart/2005/8/layout/target3" loCatId="relationship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6FC19D5C-7935-49E1-A930-60C7D26CCB95}">
      <dgm:prSet/>
      <dgm:spPr/>
      <dgm:t>
        <a:bodyPr/>
        <a:lstStyle/>
        <a:p>
          <a:pPr rtl="0"/>
          <a:r>
            <a:rPr lang="nl-NL" smtClean="0"/>
            <a:t>Klimaatwetenschappers waarschuwen voor drempel naar onomkeerbare spiraal</a:t>
          </a:r>
          <a:endParaRPr lang="nl-NL"/>
        </a:p>
      </dgm:t>
    </dgm:pt>
    <dgm:pt modelId="{CD0A102D-6425-44F3-B97B-0B32FC269C71}" type="parTrans" cxnId="{8A050C57-6AFE-43BD-B9AC-9C0DF1C7C465}">
      <dgm:prSet/>
      <dgm:spPr/>
      <dgm:t>
        <a:bodyPr/>
        <a:lstStyle/>
        <a:p>
          <a:endParaRPr lang="nl-NL"/>
        </a:p>
      </dgm:t>
    </dgm:pt>
    <dgm:pt modelId="{2AD53314-0CE5-4EB9-AB27-571835A8D2E4}" type="sibTrans" cxnId="{8A050C57-6AFE-43BD-B9AC-9C0DF1C7C465}">
      <dgm:prSet/>
      <dgm:spPr/>
      <dgm:t>
        <a:bodyPr/>
        <a:lstStyle/>
        <a:p>
          <a:endParaRPr lang="nl-NL"/>
        </a:p>
      </dgm:t>
    </dgm:pt>
    <dgm:pt modelId="{F74C70DF-C3F9-4132-B92C-14773E19260E}">
      <dgm:prSet/>
      <dgm:spPr/>
      <dgm:t>
        <a:bodyPr/>
        <a:lstStyle/>
        <a:p>
          <a:pPr rtl="0"/>
          <a:r>
            <a:rPr lang="nl-NL" smtClean="0"/>
            <a:t>Daarna zet de klimaatverandering versterkt en onomkeerbaar door</a:t>
          </a:r>
          <a:endParaRPr lang="nl-NL"/>
        </a:p>
      </dgm:t>
    </dgm:pt>
    <dgm:pt modelId="{BC930728-481B-45A6-B860-1D2D154EBE9E}" type="parTrans" cxnId="{EBEC21C8-FC5C-4670-A34B-7DF8880AA188}">
      <dgm:prSet/>
      <dgm:spPr/>
      <dgm:t>
        <a:bodyPr/>
        <a:lstStyle/>
        <a:p>
          <a:endParaRPr lang="nl-NL"/>
        </a:p>
      </dgm:t>
    </dgm:pt>
    <dgm:pt modelId="{06633311-8230-4240-8997-9B18DA731FAD}" type="sibTrans" cxnId="{EBEC21C8-FC5C-4670-A34B-7DF8880AA188}">
      <dgm:prSet/>
      <dgm:spPr/>
      <dgm:t>
        <a:bodyPr/>
        <a:lstStyle/>
        <a:p>
          <a:endParaRPr lang="nl-NL"/>
        </a:p>
      </dgm:t>
    </dgm:pt>
    <dgm:pt modelId="{3644DE38-4D72-44A8-9D1A-A63F5582D816}">
      <dgm:prSet/>
      <dgm:spPr/>
      <dgm:t>
        <a:bodyPr/>
        <a:lstStyle/>
        <a:p>
          <a:pPr rtl="0"/>
          <a:r>
            <a:rPr lang="nl-NL" smtClean="0"/>
            <a:t>Voorbeelden: opwarming zeewater (minder CO2), smeltende ijskappen (minder reflectie), meer waterdamp (groter broeikaseffect)</a:t>
          </a:r>
          <a:endParaRPr lang="nl-NL"/>
        </a:p>
      </dgm:t>
    </dgm:pt>
    <dgm:pt modelId="{F73C28E0-6511-47A9-BA50-1A1641512834}" type="parTrans" cxnId="{4E6556E3-F2ED-4D6F-86F2-1330B1F9513B}">
      <dgm:prSet/>
      <dgm:spPr/>
      <dgm:t>
        <a:bodyPr/>
        <a:lstStyle/>
        <a:p>
          <a:endParaRPr lang="nl-NL"/>
        </a:p>
      </dgm:t>
    </dgm:pt>
    <dgm:pt modelId="{52151881-2161-412A-8476-7955625287CB}" type="sibTrans" cxnId="{4E6556E3-F2ED-4D6F-86F2-1330B1F9513B}">
      <dgm:prSet/>
      <dgm:spPr/>
      <dgm:t>
        <a:bodyPr/>
        <a:lstStyle/>
        <a:p>
          <a:endParaRPr lang="nl-NL"/>
        </a:p>
      </dgm:t>
    </dgm:pt>
    <dgm:pt modelId="{20ECC9D9-610B-48F5-A56F-CC6A658B3FA4}" type="pres">
      <dgm:prSet presAssocID="{7CA1B673-9655-4668-A841-E3337A6A9E3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CA9D800-4BEE-4C0B-8FF4-955253A6BA1A}" type="pres">
      <dgm:prSet presAssocID="{6FC19D5C-7935-49E1-A930-60C7D26CCB95}" presName="circle1" presStyleLbl="node1" presStyleIdx="0" presStyleCnt="3"/>
      <dgm:spPr/>
    </dgm:pt>
    <dgm:pt modelId="{AA16AA89-2529-411B-A00F-65EFAA1E0DC3}" type="pres">
      <dgm:prSet presAssocID="{6FC19D5C-7935-49E1-A930-60C7D26CCB95}" presName="space" presStyleCnt="0"/>
      <dgm:spPr/>
    </dgm:pt>
    <dgm:pt modelId="{365BDAD2-8EA6-4B15-81E6-DF8912542E4C}" type="pres">
      <dgm:prSet presAssocID="{6FC19D5C-7935-49E1-A930-60C7D26CCB95}" presName="rect1" presStyleLbl="alignAcc1" presStyleIdx="0" presStyleCnt="3"/>
      <dgm:spPr/>
    </dgm:pt>
    <dgm:pt modelId="{76A966FE-70CF-4622-B972-DA6938650A5F}" type="pres">
      <dgm:prSet presAssocID="{F74C70DF-C3F9-4132-B92C-14773E19260E}" presName="vertSpace2" presStyleLbl="node1" presStyleIdx="0" presStyleCnt="3"/>
      <dgm:spPr/>
    </dgm:pt>
    <dgm:pt modelId="{013046A7-BB56-4204-A0A3-F67696AF4378}" type="pres">
      <dgm:prSet presAssocID="{F74C70DF-C3F9-4132-B92C-14773E19260E}" presName="circle2" presStyleLbl="node1" presStyleIdx="1" presStyleCnt="3"/>
      <dgm:spPr/>
    </dgm:pt>
    <dgm:pt modelId="{03E883CB-08DE-4E60-91DE-C83420F309F1}" type="pres">
      <dgm:prSet presAssocID="{F74C70DF-C3F9-4132-B92C-14773E19260E}" presName="rect2" presStyleLbl="alignAcc1" presStyleIdx="1" presStyleCnt="3"/>
      <dgm:spPr/>
    </dgm:pt>
    <dgm:pt modelId="{6C63D300-FEDB-4111-B074-372646D832C3}" type="pres">
      <dgm:prSet presAssocID="{3644DE38-4D72-44A8-9D1A-A63F5582D816}" presName="vertSpace3" presStyleLbl="node1" presStyleIdx="1" presStyleCnt="3"/>
      <dgm:spPr/>
    </dgm:pt>
    <dgm:pt modelId="{3D806D07-6785-410C-B3AB-F5E2BAD8BDB8}" type="pres">
      <dgm:prSet presAssocID="{3644DE38-4D72-44A8-9D1A-A63F5582D816}" presName="circle3" presStyleLbl="node1" presStyleIdx="2" presStyleCnt="3"/>
      <dgm:spPr/>
    </dgm:pt>
    <dgm:pt modelId="{540BEE38-5284-430B-8D8C-2170B890C4CC}" type="pres">
      <dgm:prSet presAssocID="{3644DE38-4D72-44A8-9D1A-A63F5582D816}" presName="rect3" presStyleLbl="alignAcc1" presStyleIdx="2" presStyleCnt="3"/>
      <dgm:spPr/>
    </dgm:pt>
    <dgm:pt modelId="{F8B66F5D-CF04-413F-B1CE-E1959B293380}" type="pres">
      <dgm:prSet presAssocID="{6FC19D5C-7935-49E1-A930-60C7D26CCB95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FCA04BBC-988F-43A1-8922-8DF16C31D14E}" type="pres">
      <dgm:prSet presAssocID="{F74C70DF-C3F9-4132-B92C-14773E19260E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B8654FD-C7C0-43E2-A9F2-9CDFCBB9583A}" type="pres">
      <dgm:prSet presAssocID="{3644DE38-4D72-44A8-9D1A-A63F5582D81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0D411339-1C1C-43DD-95A5-77B52AD037D1}" type="presOf" srcId="{3644DE38-4D72-44A8-9D1A-A63F5582D816}" destId="{540BEE38-5284-430B-8D8C-2170B890C4CC}" srcOrd="0" destOrd="0" presId="urn:microsoft.com/office/officeart/2005/8/layout/target3"/>
    <dgm:cxn modelId="{C07B20A8-482B-4323-BE71-1AF4A293EF99}" type="presOf" srcId="{F74C70DF-C3F9-4132-B92C-14773E19260E}" destId="{03E883CB-08DE-4E60-91DE-C83420F309F1}" srcOrd="0" destOrd="0" presId="urn:microsoft.com/office/officeart/2005/8/layout/target3"/>
    <dgm:cxn modelId="{4E6556E3-F2ED-4D6F-86F2-1330B1F9513B}" srcId="{7CA1B673-9655-4668-A841-E3337A6A9E33}" destId="{3644DE38-4D72-44A8-9D1A-A63F5582D816}" srcOrd="2" destOrd="0" parTransId="{F73C28E0-6511-47A9-BA50-1A1641512834}" sibTransId="{52151881-2161-412A-8476-7955625287CB}"/>
    <dgm:cxn modelId="{B402670B-62BF-42F1-8BB5-66E79F807E31}" type="presOf" srcId="{F74C70DF-C3F9-4132-B92C-14773E19260E}" destId="{FCA04BBC-988F-43A1-8922-8DF16C31D14E}" srcOrd="1" destOrd="0" presId="urn:microsoft.com/office/officeart/2005/8/layout/target3"/>
    <dgm:cxn modelId="{8A050C57-6AFE-43BD-B9AC-9C0DF1C7C465}" srcId="{7CA1B673-9655-4668-A841-E3337A6A9E33}" destId="{6FC19D5C-7935-49E1-A930-60C7D26CCB95}" srcOrd="0" destOrd="0" parTransId="{CD0A102D-6425-44F3-B97B-0B32FC269C71}" sibTransId="{2AD53314-0CE5-4EB9-AB27-571835A8D2E4}"/>
    <dgm:cxn modelId="{54AD0DBD-1D97-4EC4-B33D-A5C355B7FB9E}" type="presOf" srcId="{7CA1B673-9655-4668-A841-E3337A6A9E33}" destId="{20ECC9D9-610B-48F5-A56F-CC6A658B3FA4}" srcOrd="0" destOrd="0" presId="urn:microsoft.com/office/officeart/2005/8/layout/target3"/>
    <dgm:cxn modelId="{4A3D9130-AC62-4BF7-A009-2CA380CA6D54}" type="presOf" srcId="{6FC19D5C-7935-49E1-A930-60C7D26CCB95}" destId="{F8B66F5D-CF04-413F-B1CE-E1959B293380}" srcOrd="1" destOrd="0" presId="urn:microsoft.com/office/officeart/2005/8/layout/target3"/>
    <dgm:cxn modelId="{23B76414-5506-4C0C-BC42-E03456AD194A}" type="presOf" srcId="{3644DE38-4D72-44A8-9D1A-A63F5582D816}" destId="{3B8654FD-C7C0-43E2-A9F2-9CDFCBB9583A}" srcOrd="1" destOrd="0" presId="urn:microsoft.com/office/officeart/2005/8/layout/target3"/>
    <dgm:cxn modelId="{EBEC21C8-FC5C-4670-A34B-7DF8880AA188}" srcId="{7CA1B673-9655-4668-A841-E3337A6A9E33}" destId="{F74C70DF-C3F9-4132-B92C-14773E19260E}" srcOrd="1" destOrd="0" parTransId="{BC930728-481B-45A6-B860-1D2D154EBE9E}" sibTransId="{06633311-8230-4240-8997-9B18DA731FAD}"/>
    <dgm:cxn modelId="{3DFC546A-A202-489E-8BED-1FA99F6243BF}" type="presOf" srcId="{6FC19D5C-7935-49E1-A930-60C7D26CCB95}" destId="{365BDAD2-8EA6-4B15-81E6-DF8912542E4C}" srcOrd="0" destOrd="0" presId="urn:microsoft.com/office/officeart/2005/8/layout/target3"/>
    <dgm:cxn modelId="{21CC2776-E6D1-4129-A035-204B45F7DDFA}" type="presParOf" srcId="{20ECC9D9-610B-48F5-A56F-CC6A658B3FA4}" destId="{ACA9D800-4BEE-4C0B-8FF4-955253A6BA1A}" srcOrd="0" destOrd="0" presId="urn:microsoft.com/office/officeart/2005/8/layout/target3"/>
    <dgm:cxn modelId="{3EF4945C-54D6-420C-8E37-19C2E0F6660D}" type="presParOf" srcId="{20ECC9D9-610B-48F5-A56F-CC6A658B3FA4}" destId="{AA16AA89-2529-411B-A00F-65EFAA1E0DC3}" srcOrd="1" destOrd="0" presId="urn:microsoft.com/office/officeart/2005/8/layout/target3"/>
    <dgm:cxn modelId="{3CA0626D-AA02-4866-9321-EF0D627C89F9}" type="presParOf" srcId="{20ECC9D9-610B-48F5-A56F-CC6A658B3FA4}" destId="{365BDAD2-8EA6-4B15-81E6-DF8912542E4C}" srcOrd="2" destOrd="0" presId="urn:microsoft.com/office/officeart/2005/8/layout/target3"/>
    <dgm:cxn modelId="{8E8CE8C8-12AE-4404-AD7E-73A0EA9E8F1B}" type="presParOf" srcId="{20ECC9D9-610B-48F5-A56F-CC6A658B3FA4}" destId="{76A966FE-70CF-4622-B972-DA6938650A5F}" srcOrd="3" destOrd="0" presId="urn:microsoft.com/office/officeart/2005/8/layout/target3"/>
    <dgm:cxn modelId="{199159AE-DA36-43B4-91F2-B2F73EC561B1}" type="presParOf" srcId="{20ECC9D9-610B-48F5-A56F-CC6A658B3FA4}" destId="{013046A7-BB56-4204-A0A3-F67696AF4378}" srcOrd="4" destOrd="0" presId="urn:microsoft.com/office/officeart/2005/8/layout/target3"/>
    <dgm:cxn modelId="{2BFDBC58-57F7-4C40-B62C-CB14DB26B8A7}" type="presParOf" srcId="{20ECC9D9-610B-48F5-A56F-CC6A658B3FA4}" destId="{03E883CB-08DE-4E60-91DE-C83420F309F1}" srcOrd="5" destOrd="0" presId="urn:microsoft.com/office/officeart/2005/8/layout/target3"/>
    <dgm:cxn modelId="{3B2ACAA4-3DD8-489E-8321-45E9A050C807}" type="presParOf" srcId="{20ECC9D9-610B-48F5-A56F-CC6A658B3FA4}" destId="{6C63D300-FEDB-4111-B074-372646D832C3}" srcOrd="6" destOrd="0" presId="urn:microsoft.com/office/officeart/2005/8/layout/target3"/>
    <dgm:cxn modelId="{00602DB6-EA4F-485E-B696-E3F19AB821CB}" type="presParOf" srcId="{20ECC9D9-610B-48F5-A56F-CC6A658B3FA4}" destId="{3D806D07-6785-410C-B3AB-F5E2BAD8BDB8}" srcOrd="7" destOrd="0" presId="urn:microsoft.com/office/officeart/2005/8/layout/target3"/>
    <dgm:cxn modelId="{31870585-7505-42AF-99D4-8BD4D497C1ED}" type="presParOf" srcId="{20ECC9D9-610B-48F5-A56F-CC6A658B3FA4}" destId="{540BEE38-5284-430B-8D8C-2170B890C4CC}" srcOrd="8" destOrd="0" presId="urn:microsoft.com/office/officeart/2005/8/layout/target3"/>
    <dgm:cxn modelId="{4398D211-BB8F-4BE5-8A55-477D45D2AAE5}" type="presParOf" srcId="{20ECC9D9-610B-48F5-A56F-CC6A658B3FA4}" destId="{F8B66F5D-CF04-413F-B1CE-E1959B293380}" srcOrd="9" destOrd="0" presId="urn:microsoft.com/office/officeart/2005/8/layout/target3"/>
    <dgm:cxn modelId="{B6C9A2A4-BC1A-4D5F-94C1-F32B28BB34B5}" type="presParOf" srcId="{20ECC9D9-610B-48F5-A56F-CC6A658B3FA4}" destId="{FCA04BBC-988F-43A1-8922-8DF16C31D14E}" srcOrd="10" destOrd="0" presId="urn:microsoft.com/office/officeart/2005/8/layout/target3"/>
    <dgm:cxn modelId="{263944AA-FEE9-461C-831F-3FC84D3E544D}" type="presParOf" srcId="{20ECC9D9-610B-48F5-A56F-CC6A658B3FA4}" destId="{3B8654FD-C7C0-43E2-A9F2-9CDFCBB9583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1629A6E-B2B8-48C9-88CF-6198DC895023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CC88B755-2D36-494C-BDFE-73F54710B8A6}">
      <dgm:prSet/>
      <dgm:spPr/>
      <dgm:t>
        <a:bodyPr/>
        <a:lstStyle/>
        <a:p>
          <a:pPr algn="ctr" rtl="0"/>
          <a:r>
            <a:rPr lang="nl-NL" dirty="0" smtClean="0"/>
            <a:t>Andere mogelijke scenario’s</a:t>
          </a:r>
          <a:endParaRPr lang="nl-NL" dirty="0"/>
        </a:p>
      </dgm:t>
    </dgm:pt>
    <dgm:pt modelId="{FED9E4CE-9EA6-4CDD-B9D7-21A86E2462CE}" type="parTrans" cxnId="{840CDB5D-DBC4-429E-B8A4-418F8B2B689F}">
      <dgm:prSet/>
      <dgm:spPr/>
      <dgm:t>
        <a:bodyPr/>
        <a:lstStyle/>
        <a:p>
          <a:endParaRPr lang="nl-NL"/>
        </a:p>
      </dgm:t>
    </dgm:pt>
    <dgm:pt modelId="{FB4C3822-B3ED-45D9-A098-0FF921F0E517}" type="sibTrans" cxnId="{840CDB5D-DBC4-429E-B8A4-418F8B2B689F}">
      <dgm:prSet/>
      <dgm:spPr/>
      <dgm:t>
        <a:bodyPr/>
        <a:lstStyle/>
        <a:p>
          <a:endParaRPr lang="nl-NL"/>
        </a:p>
      </dgm:t>
    </dgm:pt>
    <dgm:pt modelId="{58420237-B9F1-4CB0-B95C-6E5A590765A1}" type="pres">
      <dgm:prSet presAssocID="{71629A6E-B2B8-48C9-88CF-6198DC895023}" presName="linear" presStyleCnt="0">
        <dgm:presLayoutVars>
          <dgm:animLvl val="lvl"/>
          <dgm:resizeHandles val="exact"/>
        </dgm:presLayoutVars>
      </dgm:prSet>
      <dgm:spPr/>
    </dgm:pt>
    <dgm:pt modelId="{2C91CD7F-C44B-4144-BD34-4FA6390E3E2F}" type="pres">
      <dgm:prSet presAssocID="{CC88B755-2D36-494C-BDFE-73F54710B8A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A2B7571-95F6-4333-9E92-5FD1C07A39E9}" type="presOf" srcId="{CC88B755-2D36-494C-BDFE-73F54710B8A6}" destId="{2C91CD7F-C44B-4144-BD34-4FA6390E3E2F}" srcOrd="0" destOrd="0" presId="urn:microsoft.com/office/officeart/2005/8/layout/vList2"/>
    <dgm:cxn modelId="{7781136E-6ECC-453A-A973-0E4D43746AE7}" type="presOf" srcId="{71629A6E-B2B8-48C9-88CF-6198DC895023}" destId="{58420237-B9F1-4CB0-B95C-6E5A590765A1}" srcOrd="0" destOrd="0" presId="urn:microsoft.com/office/officeart/2005/8/layout/vList2"/>
    <dgm:cxn modelId="{840CDB5D-DBC4-429E-B8A4-418F8B2B689F}" srcId="{71629A6E-B2B8-48C9-88CF-6198DC895023}" destId="{CC88B755-2D36-494C-BDFE-73F54710B8A6}" srcOrd="0" destOrd="0" parTransId="{FED9E4CE-9EA6-4CDD-B9D7-21A86E2462CE}" sibTransId="{FB4C3822-B3ED-45D9-A098-0FF921F0E517}"/>
    <dgm:cxn modelId="{6F4FF383-3DA9-4511-9A95-7C84177F71DC}" type="presParOf" srcId="{58420237-B9F1-4CB0-B95C-6E5A590765A1}" destId="{2C91CD7F-C44B-4144-BD34-4FA6390E3E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FD420A7-E8CB-492F-B6A1-2D32CBA04DE6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D68CF15-F094-4842-8ACD-888AE600A64E}">
      <dgm:prSet custT="1"/>
      <dgm:spPr/>
      <dgm:t>
        <a:bodyPr/>
        <a:lstStyle/>
        <a:p>
          <a:pPr rtl="0"/>
          <a:r>
            <a:rPr lang="nl-NL" sz="2000" dirty="0" smtClean="0"/>
            <a:t>Oceaanwater heeft een vertragingseffect van 800 jaar</a:t>
          </a:r>
          <a:endParaRPr lang="nl-NL" sz="2000" dirty="0"/>
        </a:p>
      </dgm:t>
    </dgm:pt>
    <dgm:pt modelId="{72EA420B-4656-4D8C-82CB-E56040545DDF}" type="parTrans" cxnId="{3E247A54-5414-4ABB-B3FD-C780AF5165BF}">
      <dgm:prSet/>
      <dgm:spPr/>
      <dgm:t>
        <a:bodyPr/>
        <a:lstStyle/>
        <a:p>
          <a:endParaRPr lang="nl-NL"/>
        </a:p>
      </dgm:t>
    </dgm:pt>
    <dgm:pt modelId="{C7640568-49E5-4AB3-8704-14ED382EA8C5}" type="sibTrans" cxnId="{3E247A54-5414-4ABB-B3FD-C780AF5165BF}">
      <dgm:prSet/>
      <dgm:spPr/>
      <dgm:t>
        <a:bodyPr/>
        <a:lstStyle/>
        <a:p>
          <a:endParaRPr lang="nl-NL"/>
        </a:p>
      </dgm:t>
    </dgm:pt>
    <dgm:pt modelId="{78A39BB9-9796-473C-94BB-A77C491A8CE9}">
      <dgm:prSet custT="1"/>
      <dgm:spPr/>
      <dgm:t>
        <a:bodyPr/>
        <a:lstStyle/>
        <a:p>
          <a:pPr rtl="0"/>
          <a:r>
            <a:rPr lang="nl-NL" sz="2000" dirty="0" smtClean="0"/>
            <a:t>Meer wolkenvorming geeft meer afkoeling</a:t>
          </a:r>
          <a:endParaRPr lang="nl-NL" sz="2000" dirty="0"/>
        </a:p>
      </dgm:t>
    </dgm:pt>
    <dgm:pt modelId="{DE4E2C4C-B319-41E0-B54D-51344E261265}" type="parTrans" cxnId="{F0456DA4-F17C-4B02-A753-E7162F88C338}">
      <dgm:prSet/>
      <dgm:spPr/>
      <dgm:t>
        <a:bodyPr/>
        <a:lstStyle/>
        <a:p>
          <a:endParaRPr lang="nl-NL"/>
        </a:p>
      </dgm:t>
    </dgm:pt>
    <dgm:pt modelId="{170DD17F-1016-47B7-B327-A298B422FA1A}" type="sibTrans" cxnId="{F0456DA4-F17C-4B02-A753-E7162F88C338}">
      <dgm:prSet/>
      <dgm:spPr/>
      <dgm:t>
        <a:bodyPr/>
        <a:lstStyle/>
        <a:p>
          <a:endParaRPr lang="nl-NL"/>
        </a:p>
      </dgm:t>
    </dgm:pt>
    <dgm:pt modelId="{B825136E-17D1-4889-99AF-263049E3B06F}">
      <dgm:prSet/>
      <dgm:spPr/>
      <dgm:t>
        <a:bodyPr/>
        <a:lstStyle/>
        <a:p>
          <a:pPr rtl="0"/>
          <a:r>
            <a:rPr lang="nl-NL" dirty="0" smtClean="0"/>
            <a:t>Smeltende ijskappen verdunnen het zoutgehalte van de noordelijke ijszeeën: verschuiving van de Golfstroom en afkoeling van West Europa</a:t>
          </a:r>
          <a:endParaRPr lang="nl-NL" dirty="0"/>
        </a:p>
      </dgm:t>
    </dgm:pt>
    <dgm:pt modelId="{AB302868-FBA6-4890-97A5-ADF648EDF67D}" type="parTrans" cxnId="{31456259-975F-4DF6-ABF1-24011A609227}">
      <dgm:prSet/>
      <dgm:spPr/>
      <dgm:t>
        <a:bodyPr/>
        <a:lstStyle/>
        <a:p>
          <a:endParaRPr lang="nl-NL"/>
        </a:p>
      </dgm:t>
    </dgm:pt>
    <dgm:pt modelId="{C1848823-F3BA-4D88-815B-A8318E8783BC}" type="sibTrans" cxnId="{31456259-975F-4DF6-ABF1-24011A609227}">
      <dgm:prSet/>
      <dgm:spPr/>
      <dgm:t>
        <a:bodyPr/>
        <a:lstStyle/>
        <a:p>
          <a:endParaRPr lang="nl-NL"/>
        </a:p>
      </dgm:t>
    </dgm:pt>
    <dgm:pt modelId="{7BF9B7E1-71B5-4EB5-A1F3-7DCEEE0FF3F5}" type="pres">
      <dgm:prSet presAssocID="{8FD420A7-E8CB-492F-B6A1-2D32CBA04DE6}" presName="compositeShape" presStyleCnt="0">
        <dgm:presLayoutVars>
          <dgm:chMax val="7"/>
          <dgm:dir/>
          <dgm:resizeHandles val="exact"/>
        </dgm:presLayoutVars>
      </dgm:prSet>
      <dgm:spPr/>
    </dgm:pt>
    <dgm:pt modelId="{92E20E88-CFD7-4A6F-92B2-2FDDDC9AEAD0}" type="pres">
      <dgm:prSet presAssocID="{7D68CF15-F094-4842-8ACD-888AE600A64E}" presName="circ1" presStyleLbl="vennNode1" presStyleIdx="0" presStyleCnt="3" custLinFactNeighborX="51273" custLinFactNeighborY="4711"/>
      <dgm:spPr/>
    </dgm:pt>
    <dgm:pt modelId="{509FB80C-CF26-430C-9990-4B5CE6145612}" type="pres">
      <dgm:prSet presAssocID="{7D68CF15-F094-4842-8ACD-888AE600A64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4ADEE5-AE3F-42B7-A623-72E53DF884E5}" type="pres">
      <dgm:prSet presAssocID="{78A39BB9-9796-473C-94BB-A77C491A8CE9}" presName="circ2" presStyleLbl="vennNode1" presStyleIdx="1" presStyleCnt="3" custLinFactNeighborX="45968" custLinFactNeighborY="4875"/>
      <dgm:spPr/>
    </dgm:pt>
    <dgm:pt modelId="{29D60581-D820-4DD7-B809-14526DF06B74}" type="pres">
      <dgm:prSet presAssocID="{78A39BB9-9796-473C-94BB-A77C491A8C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89D81B6-2585-4A01-8495-53A044AD3236}" type="pres">
      <dgm:prSet presAssocID="{B825136E-17D1-4889-99AF-263049E3B06F}" presName="circ3" presStyleLbl="vennNode1" presStyleIdx="2" presStyleCnt="3" custScaleX="138202" custScaleY="137320" custLinFactNeighborX="14124" custLinFactNeighborY="-7243"/>
      <dgm:spPr/>
    </dgm:pt>
    <dgm:pt modelId="{00524A53-0FD5-464F-B4C9-D3264E5EAB7F}" type="pres">
      <dgm:prSet presAssocID="{B825136E-17D1-4889-99AF-263049E3B0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3EB6253-4378-4801-8E78-E520594E05DE}" type="presOf" srcId="{7D68CF15-F094-4842-8ACD-888AE600A64E}" destId="{509FB80C-CF26-430C-9990-4B5CE6145612}" srcOrd="1" destOrd="0" presId="urn:microsoft.com/office/officeart/2005/8/layout/venn1"/>
    <dgm:cxn modelId="{52DF2633-B772-41E3-B837-EC38F0F867FA}" type="presOf" srcId="{B825136E-17D1-4889-99AF-263049E3B06F}" destId="{D89D81B6-2585-4A01-8495-53A044AD3236}" srcOrd="0" destOrd="0" presId="urn:microsoft.com/office/officeart/2005/8/layout/venn1"/>
    <dgm:cxn modelId="{92328CFD-32E3-4A91-A0F5-8FD5034B9B2C}" type="presOf" srcId="{B825136E-17D1-4889-99AF-263049E3B06F}" destId="{00524A53-0FD5-464F-B4C9-D3264E5EAB7F}" srcOrd="1" destOrd="0" presId="urn:microsoft.com/office/officeart/2005/8/layout/venn1"/>
    <dgm:cxn modelId="{31456259-975F-4DF6-ABF1-24011A609227}" srcId="{8FD420A7-E8CB-492F-B6A1-2D32CBA04DE6}" destId="{B825136E-17D1-4889-99AF-263049E3B06F}" srcOrd="2" destOrd="0" parTransId="{AB302868-FBA6-4890-97A5-ADF648EDF67D}" sibTransId="{C1848823-F3BA-4D88-815B-A8318E8783BC}"/>
    <dgm:cxn modelId="{B5130D30-F1FF-4454-932A-A67007099878}" type="presOf" srcId="{8FD420A7-E8CB-492F-B6A1-2D32CBA04DE6}" destId="{7BF9B7E1-71B5-4EB5-A1F3-7DCEEE0FF3F5}" srcOrd="0" destOrd="0" presId="urn:microsoft.com/office/officeart/2005/8/layout/venn1"/>
    <dgm:cxn modelId="{3E247A54-5414-4ABB-B3FD-C780AF5165BF}" srcId="{8FD420A7-E8CB-492F-B6A1-2D32CBA04DE6}" destId="{7D68CF15-F094-4842-8ACD-888AE600A64E}" srcOrd="0" destOrd="0" parTransId="{72EA420B-4656-4D8C-82CB-E56040545DDF}" sibTransId="{C7640568-49E5-4AB3-8704-14ED382EA8C5}"/>
    <dgm:cxn modelId="{62AA5766-58A0-4E94-A00D-BF9245AE42E7}" type="presOf" srcId="{78A39BB9-9796-473C-94BB-A77C491A8CE9}" destId="{494ADEE5-AE3F-42B7-A623-72E53DF884E5}" srcOrd="0" destOrd="0" presId="urn:microsoft.com/office/officeart/2005/8/layout/venn1"/>
    <dgm:cxn modelId="{F0456DA4-F17C-4B02-A753-E7162F88C338}" srcId="{8FD420A7-E8CB-492F-B6A1-2D32CBA04DE6}" destId="{78A39BB9-9796-473C-94BB-A77C491A8CE9}" srcOrd="1" destOrd="0" parTransId="{DE4E2C4C-B319-41E0-B54D-51344E261265}" sibTransId="{170DD17F-1016-47B7-B327-A298B422FA1A}"/>
    <dgm:cxn modelId="{FB40236A-0D2A-4312-8409-DA862DE14549}" type="presOf" srcId="{78A39BB9-9796-473C-94BB-A77C491A8CE9}" destId="{29D60581-D820-4DD7-B809-14526DF06B74}" srcOrd="1" destOrd="0" presId="urn:microsoft.com/office/officeart/2005/8/layout/venn1"/>
    <dgm:cxn modelId="{20A1E66C-537A-41B8-A1F5-2B89474E9BF1}" type="presOf" srcId="{7D68CF15-F094-4842-8ACD-888AE600A64E}" destId="{92E20E88-CFD7-4A6F-92B2-2FDDDC9AEAD0}" srcOrd="0" destOrd="0" presId="urn:microsoft.com/office/officeart/2005/8/layout/venn1"/>
    <dgm:cxn modelId="{204BAC56-65E9-489C-954C-E1EB8B62E945}" type="presParOf" srcId="{7BF9B7E1-71B5-4EB5-A1F3-7DCEEE0FF3F5}" destId="{92E20E88-CFD7-4A6F-92B2-2FDDDC9AEAD0}" srcOrd="0" destOrd="0" presId="urn:microsoft.com/office/officeart/2005/8/layout/venn1"/>
    <dgm:cxn modelId="{FE02B98B-402C-47E9-8F15-858EB9FA42A6}" type="presParOf" srcId="{7BF9B7E1-71B5-4EB5-A1F3-7DCEEE0FF3F5}" destId="{509FB80C-CF26-430C-9990-4B5CE6145612}" srcOrd="1" destOrd="0" presId="urn:microsoft.com/office/officeart/2005/8/layout/venn1"/>
    <dgm:cxn modelId="{8808380B-5712-4A86-B753-350A0C97AC87}" type="presParOf" srcId="{7BF9B7E1-71B5-4EB5-A1F3-7DCEEE0FF3F5}" destId="{494ADEE5-AE3F-42B7-A623-72E53DF884E5}" srcOrd="2" destOrd="0" presId="urn:microsoft.com/office/officeart/2005/8/layout/venn1"/>
    <dgm:cxn modelId="{6034CB1D-F2AA-425B-A2AE-4DFBDB73F147}" type="presParOf" srcId="{7BF9B7E1-71B5-4EB5-A1F3-7DCEEE0FF3F5}" destId="{29D60581-D820-4DD7-B809-14526DF06B74}" srcOrd="3" destOrd="0" presId="urn:microsoft.com/office/officeart/2005/8/layout/venn1"/>
    <dgm:cxn modelId="{CE70F54E-1412-4552-A1BB-164E46F592A8}" type="presParOf" srcId="{7BF9B7E1-71B5-4EB5-A1F3-7DCEEE0FF3F5}" destId="{D89D81B6-2585-4A01-8495-53A044AD3236}" srcOrd="4" destOrd="0" presId="urn:microsoft.com/office/officeart/2005/8/layout/venn1"/>
    <dgm:cxn modelId="{4246A2D1-611D-4F43-A4E5-B4D712D478A8}" type="presParOf" srcId="{7BF9B7E1-71B5-4EB5-A1F3-7DCEEE0FF3F5}" destId="{00524A53-0FD5-464F-B4C9-D3264E5EAB7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F3BAAA7-5FD0-49F9-8947-8405B2DF5377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67FFC488-42D3-408C-878E-BCC77D387DFF}">
      <dgm:prSet/>
      <dgm:spPr/>
      <dgm:t>
        <a:bodyPr/>
        <a:lstStyle/>
        <a:p>
          <a:pPr algn="ctr" rtl="0"/>
          <a:r>
            <a:rPr lang="nl-NL" smtClean="0"/>
            <a:t>Ozongat: </a:t>
          </a:r>
          <a:r>
            <a:rPr lang="nl-NL" b="1" u="sng" smtClean="0"/>
            <a:t>geen</a:t>
          </a:r>
          <a:r>
            <a:rPr lang="nl-NL" smtClean="0"/>
            <a:t> gevolg broeikaseffect</a:t>
          </a:r>
          <a:endParaRPr lang="nl-NL"/>
        </a:p>
      </dgm:t>
    </dgm:pt>
    <dgm:pt modelId="{CC7AAF68-84EC-4AB6-B2B0-62DD2C5CAA8D}" type="parTrans" cxnId="{C05A6D82-127F-472F-9BC7-670F0956FBE8}">
      <dgm:prSet/>
      <dgm:spPr/>
      <dgm:t>
        <a:bodyPr/>
        <a:lstStyle/>
        <a:p>
          <a:endParaRPr lang="nl-NL"/>
        </a:p>
      </dgm:t>
    </dgm:pt>
    <dgm:pt modelId="{70A3B0E7-1F66-40D0-A564-522DE663AF51}" type="sibTrans" cxnId="{C05A6D82-127F-472F-9BC7-670F0956FBE8}">
      <dgm:prSet/>
      <dgm:spPr/>
      <dgm:t>
        <a:bodyPr/>
        <a:lstStyle/>
        <a:p>
          <a:endParaRPr lang="nl-NL"/>
        </a:p>
      </dgm:t>
    </dgm:pt>
    <dgm:pt modelId="{B5782894-1AA4-43FC-9F0D-3EF3F9043BC7}" type="pres">
      <dgm:prSet presAssocID="{BF3BAAA7-5FD0-49F9-8947-8405B2DF5377}" presName="linear" presStyleCnt="0">
        <dgm:presLayoutVars>
          <dgm:animLvl val="lvl"/>
          <dgm:resizeHandles val="exact"/>
        </dgm:presLayoutVars>
      </dgm:prSet>
      <dgm:spPr/>
    </dgm:pt>
    <dgm:pt modelId="{706FF608-1A26-4990-920C-8CD5A11FB939}" type="pres">
      <dgm:prSet presAssocID="{67FFC488-42D3-408C-878E-BCC77D387DF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05A6D82-127F-472F-9BC7-670F0956FBE8}" srcId="{BF3BAAA7-5FD0-49F9-8947-8405B2DF5377}" destId="{67FFC488-42D3-408C-878E-BCC77D387DFF}" srcOrd="0" destOrd="0" parTransId="{CC7AAF68-84EC-4AB6-B2B0-62DD2C5CAA8D}" sibTransId="{70A3B0E7-1F66-40D0-A564-522DE663AF51}"/>
    <dgm:cxn modelId="{626D532D-B59F-4889-A50C-06EF18825ED7}" type="presOf" srcId="{67FFC488-42D3-408C-878E-BCC77D387DFF}" destId="{706FF608-1A26-4990-920C-8CD5A11FB939}" srcOrd="0" destOrd="0" presId="urn:microsoft.com/office/officeart/2005/8/layout/vList2"/>
    <dgm:cxn modelId="{C0246028-FE17-4398-A2CB-2D2967A203EC}" type="presOf" srcId="{BF3BAAA7-5FD0-49F9-8947-8405B2DF5377}" destId="{B5782894-1AA4-43FC-9F0D-3EF3F9043BC7}" srcOrd="0" destOrd="0" presId="urn:microsoft.com/office/officeart/2005/8/layout/vList2"/>
    <dgm:cxn modelId="{931B73EF-8C04-47EA-9474-D1D719BA90C6}" type="presParOf" srcId="{B5782894-1AA4-43FC-9F0D-3EF3F9043BC7}" destId="{706FF608-1A26-4990-920C-8CD5A11FB9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160D1D0-C03A-4FE4-86DA-80C56F37204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nl-NL"/>
        </a:p>
      </dgm:t>
    </dgm:pt>
    <dgm:pt modelId="{F6AA9A4F-7507-4DCA-8455-462C698AE06E}">
      <dgm:prSet/>
      <dgm:spPr/>
      <dgm:t>
        <a:bodyPr/>
        <a:lstStyle/>
        <a:p>
          <a:pPr rtl="0"/>
          <a:r>
            <a:rPr lang="nl-NL" smtClean="0"/>
            <a:t>Ozongat wordt veroorzaakt door CFK’s (chloorfluorkoolwaterstoffen)</a:t>
          </a:r>
          <a:endParaRPr lang="nl-NL"/>
        </a:p>
      </dgm:t>
    </dgm:pt>
    <dgm:pt modelId="{6DB5F819-AA91-4580-8C54-0A3FF24322FD}" type="parTrans" cxnId="{DCDD848B-2048-41B3-93ED-C594DB456290}">
      <dgm:prSet/>
      <dgm:spPr/>
      <dgm:t>
        <a:bodyPr/>
        <a:lstStyle/>
        <a:p>
          <a:endParaRPr lang="nl-NL"/>
        </a:p>
      </dgm:t>
    </dgm:pt>
    <dgm:pt modelId="{F58D6533-B850-4563-9FD3-7BB0738AEF74}" type="sibTrans" cxnId="{DCDD848B-2048-41B3-93ED-C594DB456290}">
      <dgm:prSet/>
      <dgm:spPr/>
      <dgm:t>
        <a:bodyPr/>
        <a:lstStyle/>
        <a:p>
          <a:endParaRPr lang="nl-NL"/>
        </a:p>
      </dgm:t>
    </dgm:pt>
    <dgm:pt modelId="{85A30006-1AD6-4CED-BE28-09E01219A6C9}">
      <dgm:prSet/>
      <dgm:spPr/>
      <dgm:t>
        <a:bodyPr/>
        <a:lstStyle/>
        <a:p>
          <a:pPr rtl="0"/>
          <a:r>
            <a:rPr lang="nl-NL" smtClean="0"/>
            <a:t>CFK is een broeikasgas, maar met klein effect</a:t>
          </a:r>
          <a:endParaRPr lang="nl-NL"/>
        </a:p>
      </dgm:t>
    </dgm:pt>
    <dgm:pt modelId="{F1F8D855-FFAF-4789-A95A-7F10D3942D3B}" type="parTrans" cxnId="{753874ED-93E4-4D85-B910-238B5EDCBBC0}">
      <dgm:prSet/>
      <dgm:spPr/>
      <dgm:t>
        <a:bodyPr/>
        <a:lstStyle/>
        <a:p>
          <a:endParaRPr lang="nl-NL"/>
        </a:p>
      </dgm:t>
    </dgm:pt>
    <dgm:pt modelId="{E9A100B5-034F-4E37-811C-C9A16018F35E}" type="sibTrans" cxnId="{753874ED-93E4-4D85-B910-238B5EDCBBC0}">
      <dgm:prSet/>
      <dgm:spPr/>
      <dgm:t>
        <a:bodyPr/>
        <a:lstStyle/>
        <a:p>
          <a:endParaRPr lang="nl-NL"/>
        </a:p>
      </dgm:t>
    </dgm:pt>
    <dgm:pt modelId="{E3BAB751-0FD7-4F38-A01B-09E156B73ECF}">
      <dgm:prSet/>
      <dgm:spPr/>
      <dgm:t>
        <a:bodyPr/>
        <a:lstStyle/>
        <a:p>
          <a:pPr rtl="0"/>
          <a:r>
            <a:rPr lang="nl-NL" smtClean="0"/>
            <a:t>CFK’s breken óók ozon af, maar dat staat los van hun broeikaseffect</a:t>
          </a:r>
          <a:endParaRPr lang="nl-NL"/>
        </a:p>
      </dgm:t>
    </dgm:pt>
    <dgm:pt modelId="{8258D300-E1A0-4C12-A043-A93F35220878}" type="parTrans" cxnId="{73961306-0ED2-4F5A-B545-D95944DBBCC3}">
      <dgm:prSet/>
      <dgm:spPr/>
      <dgm:t>
        <a:bodyPr/>
        <a:lstStyle/>
        <a:p>
          <a:endParaRPr lang="nl-NL"/>
        </a:p>
      </dgm:t>
    </dgm:pt>
    <dgm:pt modelId="{6DDECBCB-C1C4-457B-A997-B537AC547B7A}" type="sibTrans" cxnId="{73961306-0ED2-4F5A-B545-D95944DBBCC3}">
      <dgm:prSet/>
      <dgm:spPr/>
      <dgm:t>
        <a:bodyPr/>
        <a:lstStyle/>
        <a:p>
          <a:endParaRPr lang="nl-NL"/>
        </a:p>
      </dgm:t>
    </dgm:pt>
    <dgm:pt modelId="{0D49064D-10B8-48D0-A88D-F6003D4AF3E8}">
      <dgm:prSet/>
      <dgm:spPr/>
      <dgm:t>
        <a:bodyPr/>
        <a:lstStyle/>
        <a:p>
          <a:pPr rtl="0"/>
          <a:r>
            <a:rPr lang="nl-NL" smtClean="0"/>
            <a:t>CFK’s zijn verboden sinds 1987 (Verdrag van Montreal)</a:t>
          </a:r>
          <a:endParaRPr lang="nl-NL"/>
        </a:p>
      </dgm:t>
    </dgm:pt>
    <dgm:pt modelId="{FB7166E3-7E4C-4A6C-8904-0A736091D1D7}" type="parTrans" cxnId="{AB166229-CD65-49A9-9DC4-6388044B0783}">
      <dgm:prSet/>
      <dgm:spPr/>
      <dgm:t>
        <a:bodyPr/>
        <a:lstStyle/>
        <a:p>
          <a:endParaRPr lang="nl-NL"/>
        </a:p>
      </dgm:t>
    </dgm:pt>
    <dgm:pt modelId="{49FBD3DD-EB2F-4AB5-87AD-2E06952414AF}" type="sibTrans" cxnId="{AB166229-CD65-49A9-9DC4-6388044B0783}">
      <dgm:prSet/>
      <dgm:spPr/>
      <dgm:t>
        <a:bodyPr/>
        <a:lstStyle/>
        <a:p>
          <a:endParaRPr lang="nl-NL"/>
        </a:p>
      </dgm:t>
    </dgm:pt>
    <dgm:pt modelId="{9F0601F5-3EDB-43F6-9B1D-2C38CF785797}" type="pres">
      <dgm:prSet presAssocID="{3160D1D0-C03A-4FE4-86DA-80C56F372042}" presName="linear" presStyleCnt="0">
        <dgm:presLayoutVars>
          <dgm:animLvl val="lvl"/>
          <dgm:resizeHandles val="exact"/>
        </dgm:presLayoutVars>
      </dgm:prSet>
      <dgm:spPr/>
    </dgm:pt>
    <dgm:pt modelId="{A04D18B9-C150-41ED-B822-CD94C9D09E6C}" type="pres">
      <dgm:prSet presAssocID="{F6AA9A4F-7507-4DCA-8455-462C698AE0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31217E-47F4-4115-9900-98BC5FB45237}" type="pres">
      <dgm:prSet presAssocID="{F58D6533-B850-4563-9FD3-7BB0738AEF74}" presName="spacer" presStyleCnt="0"/>
      <dgm:spPr/>
    </dgm:pt>
    <dgm:pt modelId="{D61E0ED4-4D13-4A18-81DD-BA975647C099}" type="pres">
      <dgm:prSet presAssocID="{85A30006-1AD6-4CED-BE28-09E01219A6C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548F1E1-E7C3-4B5E-B2EE-8CE28A69D184}" type="pres">
      <dgm:prSet presAssocID="{E9A100B5-034F-4E37-811C-C9A16018F35E}" presName="spacer" presStyleCnt="0"/>
      <dgm:spPr/>
    </dgm:pt>
    <dgm:pt modelId="{5E5216ED-B5D8-4D1C-B573-27E01388FE3F}" type="pres">
      <dgm:prSet presAssocID="{E3BAB751-0FD7-4F38-A01B-09E156B73EC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7D697F-A824-48D4-B698-73E367DBD792}" type="pres">
      <dgm:prSet presAssocID="{6DDECBCB-C1C4-457B-A997-B537AC547B7A}" presName="spacer" presStyleCnt="0"/>
      <dgm:spPr/>
    </dgm:pt>
    <dgm:pt modelId="{0AB4DF66-50FD-4316-B4A9-9A163E1896C9}" type="pres">
      <dgm:prSet presAssocID="{0D49064D-10B8-48D0-A88D-F6003D4AF3E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F40C687-3DF9-45B7-B9B5-DCDD1DC97E52}" type="presOf" srcId="{F6AA9A4F-7507-4DCA-8455-462C698AE06E}" destId="{A04D18B9-C150-41ED-B822-CD94C9D09E6C}" srcOrd="0" destOrd="0" presId="urn:microsoft.com/office/officeart/2005/8/layout/vList2"/>
    <dgm:cxn modelId="{66F8A6DB-B6F3-48C2-8A48-DD5DD721473A}" type="presOf" srcId="{E3BAB751-0FD7-4F38-A01B-09E156B73ECF}" destId="{5E5216ED-B5D8-4D1C-B573-27E01388FE3F}" srcOrd="0" destOrd="0" presId="urn:microsoft.com/office/officeart/2005/8/layout/vList2"/>
    <dgm:cxn modelId="{753874ED-93E4-4D85-B910-238B5EDCBBC0}" srcId="{3160D1D0-C03A-4FE4-86DA-80C56F372042}" destId="{85A30006-1AD6-4CED-BE28-09E01219A6C9}" srcOrd="1" destOrd="0" parTransId="{F1F8D855-FFAF-4789-A95A-7F10D3942D3B}" sibTransId="{E9A100B5-034F-4E37-811C-C9A16018F35E}"/>
    <dgm:cxn modelId="{AB166229-CD65-49A9-9DC4-6388044B0783}" srcId="{3160D1D0-C03A-4FE4-86DA-80C56F372042}" destId="{0D49064D-10B8-48D0-A88D-F6003D4AF3E8}" srcOrd="3" destOrd="0" parTransId="{FB7166E3-7E4C-4A6C-8904-0A736091D1D7}" sibTransId="{49FBD3DD-EB2F-4AB5-87AD-2E06952414AF}"/>
    <dgm:cxn modelId="{6031F30E-E184-4F01-A102-CC1DAACF9D6C}" type="presOf" srcId="{85A30006-1AD6-4CED-BE28-09E01219A6C9}" destId="{D61E0ED4-4D13-4A18-81DD-BA975647C099}" srcOrd="0" destOrd="0" presId="urn:microsoft.com/office/officeart/2005/8/layout/vList2"/>
    <dgm:cxn modelId="{DCDD848B-2048-41B3-93ED-C594DB456290}" srcId="{3160D1D0-C03A-4FE4-86DA-80C56F372042}" destId="{F6AA9A4F-7507-4DCA-8455-462C698AE06E}" srcOrd="0" destOrd="0" parTransId="{6DB5F819-AA91-4580-8C54-0A3FF24322FD}" sibTransId="{F58D6533-B850-4563-9FD3-7BB0738AEF74}"/>
    <dgm:cxn modelId="{51861BF3-8848-41EC-9CE5-F982A8EE50B3}" type="presOf" srcId="{0D49064D-10B8-48D0-A88D-F6003D4AF3E8}" destId="{0AB4DF66-50FD-4316-B4A9-9A163E1896C9}" srcOrd="0" destOrd="0" presId="urn:microsoft.com/office/officeart/2005/8/layout/vList2"/>
    <dgm:cxn modelId="{5C92C4BF-7E88-42F1-92DF-CBFBFD2D2B9E}" type="presOf" srcId="{3160D1D0-C03A-4FE4-86DA-80C56F372042}" destId="{9F0601F5-3EDB-43F6-9B1D-2C38CF785797}" srcOrd="0" destOrd="0" presId="urn:microsoft.com/office/officeart/2005/8/layout/vList2"/>
    <dgm:cxn modelId="{73961306-0ED2-4F5A-B545-D95944DBBCC3}" srcId="{3160D1D0-C03A-4FE4-86DA-80C56F372042}" destId="{E3BAB751-0FD7-4F38-A01B-09E156B73ECF}" srcOrd="2" destOrd="0" parTransId="{8258D300-E1A0-4C12-A043-A93F35220878}" sibTransId="{6DDECBCB-C1C4-457B-A997-B537AC547B7A}"/>
    <dgm:cxn modelId="{DD3E9F47-FFFD-4935-8787-465F36054E96}" type="presParOf" srcId="{9F0601F5-3EDB-43F6-9B1D-2C38CF785797}" destId="{A04D18B9-C150-41ED-B822-CD94C9D09E6C}" srcOrd="0" destOrd="0" presId="urn:microsoft.com/office/officeart/2005/8/layout/vList2"/>
    <dgm:cxn modelId="{7D50AC65-0559-4AE0-A6AA-AEEFE164453A}" type="presParOf" srcId="{9F0601F5-3EDB-43F6-9B1D-2C38CF785797}" destId="{9031217E-47F4-4115-9900-98BC5FB45237}" srcOrd="1" destOrd="0" presId="urn:microsoft.com/office/officeart/2005/8/layout/vList2"/>
    <dgm:cxn modelId="{39431697-647A-4B9D-A0E0-0663C7F4532B}" type="presParOf" srcId="{9F0601F5-3EDB-43F6-9B1D-2C38CF785797}" destId="{D61E0ED4-4D13-4A18-81DD-BA975647C099}" srcOrd="2" destOrd="0" presId="urn:microsoft.com/office/officeart/2005/8/layout/vList2"/>
    <dgm:cxn modelId="{7BDF658A-49F8-48E6-8D9E-7D1F67C4D616}" type="presParOf" srcId="{9F0601F5-3EDB-43F6-9B1D-2C38CF785797}" destId="{4548F1E1-E7C3-4B5E-B2EE-8CE28A69D184}" srcOrd="3" destOrd="0" presId="urn:microsoft.com/office/officeart/2005/8/layout/vList2"/>
    <dgm:cxn modelId="{781DA3FC-BEC5-4F1D-9F2C-F850EE5F397D}" type="presParOf" srcId="{9F0601F5-3EDB-43F6-9B1D-2C38CF785797}" destId="{5E5216ED-B5D8-4D1C-B573-27E01388FE3F}" srcOrd="4" destOrd="0" presId="urn:microsoft.com/office/officeart/2005/8/layout/vList2"/>
    <dgm:cxn modelId="{2E3BEFAA-B7A2-4D4F-956D-224FF5403A34}" type="presParOf" srcId="{9F0601F5-3EDB-43F6-9B1D-2C38CF785797}" destId="{837D697F-A824-48D4-B698-73E367DBD792}" srcOrd="5" destOrd="0" presId="urn:microsoft.com/office/officeart/2005/8/layout/vList2"/>
    <dgm:cxn modelId="{D77B113B-B74B-4532-84CB-F08567CCA007}" type="presParOf" srcId="{9F0601F5-3EDB-43F6-9B1D-2C38CF785797}" destId="{0AB4DF66-50FD-4316-B4A9-9A163E1896C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EFE0FA-1007-4D59-9CA1-564DCBF8E9C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B4B8092C-5FAB-4F1D-993B-568419FD5CAA}">
      <dgm:prSet/>
      <dgm:spPr/>
      <dgm:t>
        <a:bodyPr/>
        <a:lstStyle/>
        <a:p>
          <a:pPr algn="ctr" rtl="0"/>
          <a:r>
            <a:rPr lang="nl-NL" smtClean="0"/>
            <a:t>Broeikas: vasthouden van warmte</a:t>
          </a:r>
          <a:endParaRPr lang="nl-NL"/>
        </a:p>
      </dgm:t>
    </dgm:pt>
    <dgm:pt modelId="{D13B37BF-E210-476B-A3BE-4559A4CDBFA2}" type="parTrans" cxnId="{44477BF0-CFC1-4073-B5C3-95E55EC50E2A}">
      <dgm:prSet/>
      <dgm:spPr/>
      <dgm:t>
        <a:bodyPr/>
        <a:lstStyle/>
        <a:p>
          <a:endParaRPr lang="nl-NL"/>
        </a:p>
      </dgm:t>
    </dgm:pt>
    <dgm:pt modelId="{6F200FC9-1A9A-4C72-A85F-46184CF14E4C}" type="sibTrans" cxnId="{44477BF0-CFC1-4073-B5C3-95E55EC50E2A}">
      <dgm:prSet/>
      <dgm:spPr/>
      <dgm:t>
        <a:bodyPr/>
        <a:lstStyle/>
        <a:p>
          <a:endParaRPr lang="nl-NL"/>
        </a:p>
      </dgm:t>
    </dgm:pt>
    <dgm:pt modelId="{71F39D38-0532-47C4-A9A3-081EF2554794}" type="pres">
      <dgm:prSet presAssocID="{54EFE0FA-1007-4D59-9CA1-564DCBF8E9CA}" presName="linear" presStyleCnt="0">
        <dgm:presLayoutVars>
          <dgm:animLvl val="lvl"/>
          <dgm:resizeHandles val="exact"/>
        </dgm:presLayoutVars>
      </dgm:prSet>
      <dgm:spPr/>
    </dgm:pt>
    <dgm:pt modelId="{1B80DD37-E8CB-4C3E-887E-8A9F0CF2ACCF}" type="pres">
      <dgm:prSet presAssocID="{B4B8092C-5FAB-4F1D-993B-568419FD5CA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7B9A637-9F20-47A7-83F2-460FB346D1C0}" type="presOf" srcId="{B4B8092C-5FAB-4F1D-993B-568419FD5CAA}" destId="{1B80DD37-E8CB-4C3E-887E-8A9F0CF2ACCF}" srcOrd="0" destOrd="0" presId="urn:microsoft.com/office/officeart/2005/8/layout/vList2"/>
    <dgm:cxn modelId="{44477BF0-CFC1-4073-B5C3-95E55EC50E2A}" srcId="{54EFE0FA-1007-4D59-9CA1-564DCBF8E9CA}" destId="{B4B8092C-5FAB-4F1D-993B-568419FD5CAA}" srcOrd="0" destOrd="0" parTransId="{D13B37BF-E210-476B-A3BE-4559A4CDBFA2}" sibTransId="{6F200FC9-1A9A-4C72-A85F-46184CF14E4C}"/>
    <dgm:cxn modelId="{1F5F6A34-EB1D-46F5-A79B-B1472420C0D3}" type="presOf" srcId="{54EFE0FA-1007-4D59-9CA1-564DCBF8E9CA}" destId="{71F39D38-0532-47C4-A9A3-081EF2554794}" srcOrd="0" destOrd="0" presId="urn:microsoft.com/office/officeart/2005/8/layout/vList2"/>
    <dgm:cxn modelId="{FE40B2E1-2F94-403E-8CF0-DE26DA891545}" type="presParOf" srcId="{71F39D38-0532-47C4-A9A3-081EF2554794}" destId="{1B80DD37-E8CB-4C3E-887E-8A9F0CF2AC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649941-D80F-46A4-8088-1472A7A18500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16D83B78-8EE6-42E7-9DA9-94888B23FD63}">
      <dgm:prSet/>
      <dgm:spPr/>
      <dgm:t>
        <a:bodyPr/>
        <a:lstStyle/>
        <a:p>
          <a:pPr algn="ctr" rtl="0"/>
          <a:r>
            <a:rPr lang="nl-NL" smtClean="0"/>
            <a:t>Tuinbouw: glas laat zonnewarmte door en houdt deze (deels) vast</a:t>
          </a:r>
          <a:endParaRPr lang="nl-NL"/>
        </a:p>
      </dgm:t>
    </dgm:pt>
    <dgm:pt modelId="{F015871F-9FD2-4404-A51F-2B7D210E3923}" type="parTrans" cxnId="{26A6E329-FDC4-4232-AB3C-FE3B0DCA1CAD}">
      <dgm:prSet/>
      <dgm:spPr/>
      <dgm:t>
        <a:bodyPr/>
        <a:lstStyle/>
        <a:p>
          <a:pPr algn="ctr"/>
          <a:endParaRPr lang="nl-NL"/>
        </a:p>
      </dgm:t>
    </dgm:pt>
    <dgm:pt modelId="{6D4BECFB-9D56-4EDD-ACBF-AD6A2236828F}" type="sibTrans" cxnId="{26A6E329-FDC4-4232-AB3C-FE3B0DCA1CAD}">
      <dgm:prSet/>
      <dgm:spPr/>
      <dgm:t>
        <a:bodyPr/>
        <a:lstStyle/>
        <a:p>
          <a:pPr algn="ctr"/>
          <a:endParaRPr lang="nl-NL"/>
        </a:p>
      </dgm:t>
    </dgm:pt>
    <dgm:pt modelId="{FB90E443-E62F-47A7-8CA3-CB007C7A2AB7}">
      <dgm:prSet/>
      <dgm:spPr/>
      <dgm:t>
        <a:bodyPr/>
        <a:lstStyle/>
        <a:p>
          <a:pPr algn="ctr" rtl="0"/>
          <a:r>
            <a:rPr lang="nl-NL" smtClean="0"/>
            <a:t>Aarde: atmosfeer laat zonnewarmte door en houdt deze (deels) vast</a:t>
          </a:r>
          <a:endParaRPr lang="nl-NL"/>
        </a:p>
      </dgm:t>
    </dgm:pt>
    <dgm:pt modelId="{BDA189D2-B0AE-48C2-9AF5-1C6D65412832}" type="parTrans" cxnId="{72631BCB-2984-495B-93A3-9095F9106818}">
      <dgm:prSet/>
      <dgm:spPr/>
      <dgm:t>
        <a:bodyPr/>
        <a:lstStyle/>
        <a:p>
          <a:pPr algn="ctr"/>
          <a:endParaRPr lang="nl-NL"/>
        </a:p>
      </dgm:t>
    </dgm:pt>
    <dgm:pt modelId="{2A872402-C2C2-4C59-AB57-5B1FE989DC97}" type="sibTrans" cxnId="{72631BCB-2984-495B-93A3-9095F9106818}">
      <dgm:prSet/>
      <dgm:spPr/>
      <dgm:t>
        <a:bodyPr/>
        <a:lstStyle/>
        <a:p>
          <a:pPr algn="ctr"/>
          <a:endParaRPr lang="nl-NL"/>
        </a:p>
      </dgm:t>
    </dgm:pt>
    <dgm:pt modelId="{BDA1A7E5-83C1-4ABC-AE68-FD14F1C1D9BC}" type="pres">
      <dgm:prSet presAssocID="{0C649941-D80F-46A4-8088-1472A7A18500}" presName="linear" presStyleCnt="0">
        <dgm:presLayoutVars>
          <dgm:animLvl val="lvl"/>
          <dgm:resizeHandles val="exact"/>
        </dgm:presLayoutVars>
      </dgm:prSet>
      <dgm:spPr/>
    </dgm:pt>
    <dgm:pt modelId="{B1765561-9A3A-473E-AACF-DD24F7530BA5}" type="pres">
      <dgm:prSet presAssocID="{16D83B78-8EE6-42E7-9DA9-94888B23FD6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52E9965-8C97-4C02-AFE2-35EBCB8F6D2C}" type="pres">
      <dgm:prSet presAssocID="{6D4BECFB-9D56-4EDD-ACBF-AD6A2236828F}" presName="spacer" presStyleCnt="0"/>
      <dgm:spPr/>
    </dgm:pt>
    <dgm:pt modelId="{B4BF9226-CDC6-4F12-AFCD-83177B7EDFC4}" type="pres">
      <dgm:prSet presAssocID="{FB90E443-E62F-47A7-8CA3-CB007C7A2AB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2631BCB-2984-495B-93A3-9095F9106818}" srcId="{0C649941-D80F-46A4-8088-1472A7A18500}" destId="{FB90E443-E62F-47A7-8CA3-CB007C7A2AB7}" srcOrd="1" destOrd="0" parTransId="{BDA189D2-B0AE-48C2-9AF5-1C6D65412832}" sibTransId="{2A872402-C2C2-4C59-AB57-5B1FE989DC97}"/>
    <dgm:cxn modelId="{26A6E329-FDC4-4232-AB3C-FE3B0DCA1CAD}" srcId="{0C649941-D80F-46A4-8088-1472A7A18500}" destId="{16D83B78-8EE6-42E7-9DA9-94888B23FD63}" srcOrd="0" destOrd="0" parTransId="{F015871F-9FD2-4404-A51F-2B7D210E3923}" sibTransId="{6D4BECFB-9D56-4EDD-ACBF-AD6A2236828F}"/>
    <dgm:cxn modelId="{6CAE516A-2B65-4918-8854-43D331158C18}" type="presOf" srcId="{16D83B78-8EE6-42E7-9DA9-94888B23FD63}" destId="{B1765561-9A3A-473E-AACF-DD24F7530BA5}" srcOrd="0" destOrd="0" presId="urn:microsoft.com/office/officeart/2005/8/layout/vList2"/>
    <dgm:cxn modelId="{6A637520-462B-465B-98FB-262717514E34}" type="presOf" srcId="{0C649941-D80F-46A4-8088-1472A7A18500}" destId="{BDA1A7E5-83C1-4ABC-AE68-FD14F1C1D9BC}" srcOrd="0" destOrd="0" presId="urn:microsoft.com/office/officeart/2005/8/layout/vList2"/>
    <dgm:cxn modelId="{8E27AB2F-38A3-4FAD-8C02-EA016489731A}" type="presOf" srcId="{FB90E443-E62F-47A7-8CA3-CB007C7A2AB7}" destId="{B4BF9226-CDC6-4F12-AFCD-83177B7EDFC4}" srcOrd="0" destOrd="0" presId="urn:microsoft.com/office/officeart/2005/8/layout/vList2"/>
    <dgm:cxn modelId="{CE94F022-BC83-4B86-8FE4-AEE25DDAA810}" type="presParOf" srcId="{BDA1A7E5-83C1-4ABC-AE68-FD14F1C1D9BC}" destId="{B1765561-9A3A-473E-AACF-DD24F7530BA5}" srcOrd="0" destOrd="0" presId="urn:microsoft.com/office/officeart/2005/8/layout/vList2"/>
    <dgm:cxn modelId="{939188C2-02F9-4BB4-B5FA-9FA1CD5AF7D8}" type="presParOf" srcId="{BDA1A7E5-83C1-4ABC-AE68-FD14F1C1D9BC}" destId="{352E9965-8C97-4C02-AFE2-35EBCB8F6D2C}" srcOrd="1" destOrd="0" presId="urn:microsoft.com/office/officeart/2005/8/layout/vList2"/>
    <dgm:cxn modelId="{787491A4-24E4-4827-A8DF-C8A634471774}" type="presParOf" srcId="{BDA1A7E5-83C1-4ABC-AE68-FD14F1C1D9BC}" destId="{B4BF9226-CDC6-4F12-AFCD-83177B7EDF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B166E-DE1D-4141-9D47-EF1B3750FAE5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6D6C7820-1556-4B73-8281-D01CF4435895}">
      <dgm:prSet/>
      <dgm:spPr/>
      <dgm:t>
        <a:bodyPr/>
        <a:lstStyle/>
        <a:p>
          <a:pPr algn="ctr" rtl="0"/>
          <a:r>
            <a:rPr lang="nl-NL" smtClean="0"/>
            <a:t>Het natuurlijk broeikaseffect</a:t>
          </a:r>
          <a:endParaRPr lang="nl-NL"/>
        </a:p>
      </dgm:t>
    </dgm:pt>
    <dgm:pt modelId="{61EE65B2-2D75-4383-AA94-B63C1C2011FC}" type="parTrans" cxnId="{0F0F674D-1F5D-402B-A7DA-FC6F8F6DC026}">
      <dgm:prSet/>
      <dgm:spPr/>
      <dgm:t>
        <a:bodyPr/>
        <a:lstStyle/>
        <a:p>
          <a:endParaRPr lang="nl-NL"/>
        </a:p>
      </dgm:t>
    </dgm:pt>
    <dgm:pt modelId="{24FDA5EE-BEEC-4FF0-B3C1-F47FFB6D167F}" type="sibTrans" cxnId="{0F0F674D-1F5D-402B-A7DA-FC6F8F6DC026}">
      <dgm:prSet/>
      <dgm:spPr/>
      <dgm:t>
        <a:bodyPr/>
        <a:lstStyle/>
        <a:p>
          <a:endParaRPr lang="nl-NL"/>
        </a:p>
      </dgm:t>
    </dgm:pt>
    <dgm:pt modelId="{86AD76AB-EDBD-4116-A105-54AA92F7FB23}" type="pres">
      <dgm:prSet presAssocID="{884B166E-DE1D-4141-9D47-EF1B3750FAE5}" presName="linear" presStyleCnt="0">
        <dgm:presLayoutVars>
          <dgm:animLvl val="lvl"/>
          <dgm:resizeHandles val="exact"/>
        </dgm:presLayoutVars>
      </dgm:prSet>
      <dgm:spPr/>
    </dgm:pt>
    <dgm:pt modelId="{09CA0731-000A-4156-9465-22FECDAA05B4}" type="pres">
      <dgm:prSet presAssocID="{6D6C7820-1556-4B73-8281-D01CF443589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F0F674D-1F5D-402B-A7DA-FC6F8F6DC026}" srcId="{884B166E-DE1D-4141-9D47-EF1B3750FAE5}" destId="{6D6C7820-1556-4B73-8281-D01CF4435895}" srcOrd="0" destOrd="0" parTransId="{61EE65B2-2D75-4383-AA94-B63C1C2011FC}" sibTransId="{24FDA5EE-BEEC-4FF0-B3C1-F47FFB6D167F}"/>
    <dgm:cxn modelId="{8450A12F-5EA2-4A6B-9C14-6FD3F87508F6}" type="presOf" srcId="{6D6C7820-1556-4B73-8281-D01CF4435895}" destId="{09CA0731-000A-4156-9465-22FECDAA05B4}" srcOrd="0" destOrd="0" presId="urn:microsoft.com/office/officeart/2005/8/layout/vList2"/>
    <dgm:cxn modelId="{04F3E252-EA5F-4D8B-8188-7FEB2EBF2528}" type="presOf" srcId="{884B166E-DE1D-4141-9D47-EF1B3750FAE5}" destId="{86AD76AB-EDBD-4116-A105-54AA92F7FB23}" srcOrd="0" destOrd="0" presId="urn:microsoft.com/office/officeart/2005/8/layout/vList2"/>
    <dgm:cxn modelId="{ADD58262-7CB1-48CB-A368-A9A71D670B85}" type="presParOf" srcId="{86AD76AB-EDBD-4116-A105-54AA92F7FB23}" destId="{09CA0731-000A-4156-9465-22FECDAA05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A3DFF9-05E6-471F-B2B4-C80A9A3ABB0A}" type="doc">
      <dgm:prSet loTypeId="urn:microsoft.com/office/officeart/2005/8/layout/matrix3" loCatId="matrix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C81B6C09-45E1-4420-9D78-21AD92A188DA}">
      <dgm:prSet custT="1"/>
      <dgm:spPr/>
      <dgm:t>
        <a:bodyPr/>
        <a:lstStyle/>
        <a:p>
          <a:pPr rtl="0"/>
          <a:r>
            <a:rPr lang="nl-NL" sz="2000" b="1" dirty="0" smtClean="0"/>
            <a:t>Broeikaseffect: evenwicht opname - afgifte warmte</a:t>
          </a:r>
          <a:endParaRPr lang="nl-NL" sz="2000" b="1" dirty="0"/>
        </a:p>
      </dgm:t>
    </dgm:pt>
    <dgm:pt modelId="{B21C600E-DA9B-4678-80EE-14997B91981F}" type="parTrans" cxnId="{7D831CCF-F736-4F80-953F-5E3B5AF09BBD}">
      <dgm:prSet/>
      <dgm:spPr/>
      <dgm:t>
        <a:bodyPr/>
        <a:lstStyle/>
        <a:p>
          <a:endParaRPr lang="nl-NL" sz="2000" b="1"/>
        </a:p>
      </dgm:t>
    </dgm:pt>
    <dgm:pt modelId="{BCB8D2F2-113E-4AFD-976E-7E47516BBD3D}" type="sibTrans" cxnId="{7D831CCF-F736-4F80-953F-5E3B5AF09BBD}">
      <dgm:prSet/>
      <dgm:spPr/>
      <dgm:t>
        <a:bodyPr/>
        <a:lstStyle/>
        <a:p>
          <a:endParaRPr lang="nl-NL" sz="2000" b="1"/>
        </a:p>
      </dgm:t>
    </dgm:pt>
    <dgm:pt modelId="{2B1EC78A-8C4B-4776-8A35-E78B50AD73BE}">
      <dgm:prSet custT="1"/>
      <dgm:spPr/>
      <dgm:t>
        <a:bodyPr/>
        <a:lstStyle/>
        <a:p>
          <a:pPr rtl="0"/>
          <a:r>
            <a:rPr lang="nl-NL" sz="2000" b="1" smtClean="0"/>
            <a:t>Opname: straling van de zon</a:t>
          </a:r>
          <a:endParaRPr lang="nl-NL" sz="2000" b="1"/>
        </a:p>
      </dgm:t>
    </dgm:pt>
    <dgm:pt modelId="{47002B0D-9575-44AA-955F-A862BA70BF2F}" type="parTrans" cxnId="{E41A522E-1062-4BDE-BF29-DBE0A289C0D2}">
      <dgm:prSet/>
      <dgm:spPr/>
      <dgm:t>
        <a:bodyPr/>
        <a:lstStyle/>
        <a:p>
          <a:endParaRPr lang="nl-NL" sz="2000" b="1"/>
        </a:p>
      </dgm:t>
    </dgm:pt>
    <dgm:pt modelId="{597457B8-2B91-41F6-A994-321EB672E423}" type="sibTrans" cxnId="{E41A522E-1062-4BDE-BF29-DBE0A289C0D2}">
      <dgm:prSet/>
      <dgm:spPr/>
      <dgm:t>
        <a:bodyPr/>
        <a:lstStyle/>
        <a:p>
          <a:endParaRPr lang="nl-NL" sz="2000" b="1"/>
        </a:p>
      </dgm:t>
    </dgm:pt>
    <dgm:pt modelId="{9469317C-9268-4690-A52B-58E9EACD548F}">
      <dgm:prSet custT="1"/>
      <dgm:spPr/>
      <dgm:t>
        <a:bodyPr/>
        <a:lstStyle/>
        <a:p>
          <a:pPr rtl="0"/>
          <a:r>
            <a:rPr lang="nl-NL" sz="2000" b="1" dirty="0" smtClean="0"/>
            <a:t>Afgifte: reflectie zonnestraling + afgifte van warmte (infrarood) naar heelal</a:t>
          </a:r>
          <a:endParaRPr lang="nl-NL" sz="2000" b="1" dirty="0"/>
        </a:p>
      </dgm:t>
    </dgm:pt>
    <dgm:pt modelId="{9D5C1194-1551-4207-93A2-103673E64BF4}" type="parTrans" cxnId="{C1BAD3B5-060C-4CD2-8D22-6DC2F4F3B1C9}">
      <dgm:prSet/>
      <dgm:spPr/>
      <dgm:t>
        <a:bodyPr/>
        <a:lstStyle/>
        <a:p>
          <a:endParaRPr lang="nl-NL" sz="2000" b="1"/>
        </a:p>
      </dgm:t>
    </dgm:pt>
    <dgm:pt modelId="{21B1D606-188F-4EC0-BBEC-FC2D445C06E7}" type="sibTrans" cxnId="{C1BAD3B5-060C-4CD2-8D22-6DC2F4F3B1C9}">
      <dgm:prSet/>
      <dgm:spPr/>
      <dgm:t>
        <a:bodyPr/>
        <a:lstStyle/>
        <a:p>
          <a:endParaRPr lang="nl-NL" sz="2000" b="1"/>
        </a:p>
      </dgm:t>
    </dgm:pt>
    <dgm:pt modelId="{14C12844-D872-4174-B395-0BA0B7443FEF}">
      <dgm:prSet custT="1"/>
      <dgm:spPr/>
      <dgm:t>
        <a:bodyPr/>
        <a:lstStyle/>
        <a:p>
          <a:pPr rtl="0"/>
          <a:r>
            <a:rPr lang="nl-NL" sz="2000" b="1" dirty="0" smtClean="0"/>
            <a:t>Broeikaseffect: deel van ingekomen warmte dat door atmosfeer wordt vastgehouden</a:t>
          </a:r>
          <a:endParaRPr lang="nl-NL" sz="2000" b="1" dirty="0"/>
        </a:p>
      </dgm:t>
    </dgm:pt>
    <dgm:pt modelId="{6F130DFB-80AD-462B-94ED-072CDE8C2882}" type="parTrans" cxnId="{4F3976E8-A90E-4F12-89FC-D87A2DC410BE}">
      <dgm:prSet/>
      <dgm:spPr/>
      <dgm:t>
        <a:bodyPr/>
        <a:lstStyle/>
        <a:p>
          <a:endParaRPr lang="nl-NL" sz="2000" b="1"/>
        </a:p>
      </dgm:t>
    </dgm:pt>
    <dgm:pt modelId="{E5DC9981-C0EA-4463-9D49-756C9CA2F8CD}" type="sibTrans" cxnId="{4F3976E8-A90E-4F12-89FC-D87A2DC410BE}">
      <dgm:prSet/>
      <dgm:spPr/>
      <dgm:t>
        <a:bodyPr/>
        <a:lstStyle/>
        <a:p>
          <a:endParaRPr lang="nl-NL" sz="2000" b="1"/>
        </a:p>
      </dgm:t>
    </dgm:pt>
    <dgm:pt modelId="{2AA1C83F-B1B4-40C6-8F26-33A85BF18460}" type="pres">
      <dgm:prSet presAssocID="{A1A3DFF9-05E6-471F-B2B4-C80A9A3ABB0A}" presName="matrix" presStyleCnt="0">
        <dgm:presLayoutVars>
          <dgm:chMax val="1"/>
          <dgm:dir/>
          <dgm:resizeHandles val="exact"/>
        </dgm:presLayoutVars>
      </dgm:prSet>
      <dgm:spPr/>
    </dgm:pt>
    <dgm:pt modelId="{B6D504AE-5F6A-475E-A1BF-2053A904B1A2}" type="pres">
      <dgm:prSet presAssocID="{A1A3DFF9-05E6-471F-B2B4-C80A9A3ABB0A}" presName="diamond" presStyleLbl="bgShp" presStyleIdx="0" presStyleCnt="1"/>
      <dgm:spPr/>
    </dgm:pt>
    <dgm:pt modelId="{3F848C37-ED88-4C14-BA0B-50303C14CF89}" type="pres">
      <dgm:prSet presAssocID="{A1A3DFF9-05E6-471F-B2B4-C80A9A3ABB0A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F53B850-1DAF-4FE6-B29D-678A11915B68}" type="pres">
      <dgm:prSet presAssocID="{A1A3DFF9-05E6-471F-B2B4-C80A9A3ABB0A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6257873-009D-4E1B-A49D-954C98E1F618}" type="pres">
      <dgm:prSet presAssocID="{A1A3DFF9-05E6-471F-B2B4-C80A9A3ABB0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728DBD-A94A-4A24-B460-AB6DFEA165CC}" type="pres">
      <dgm:prSet presAssocID="{A1A3DFF9-05E6-471F-B2B4-C80A9A3ABB0A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1815132-05BE-47F6-9B65-84CECB50BFFA}" type="presOf" srcId="{A1A3DFF9-05E6-471F-B2B4-C80A9A3ABB0A}" destId="{2AA1C83F-B1B4-40C6-8F26-33A85BF18460}" srcOrd="0" destOrd="0" presId="urn:microsoft.com/office/officeart/2005/8/layout/matrix3"/>
    <dgm:cxn modelId="{E41A522E-1062-4BDE-BF29-DBE0A289C0D2}" srcId="{A1A3DFF9-05E6-471F-B2B4-C80A9A3ABB0A}" destId="{2B1EC78A-8C4B-4776-8A35-E78B50AD73BE}" srcOrd="1" destOrd="0" parTransId="{47002B0D-9575-44AA-955F-A862BA70BF2F}" sibTransId="{597457B8-2B91-41F6-A994-321EB672E423}"/>
    <dgm:cxn modelId="{966287F9-9231-4228-BFC6-9CBEE12CD118}" type="presOf" srcId="{14C12844-D872-4174-B395-0BA0B7443FEF}" destId="{27728DBD-A94A-4A24-B460-AB6DFEA165CC}" srcOrd="0" destOrd="0" presId="urn:microsoft.com/office/officeart/2005/8/layout/matrix3"/>
    <dgm:cxn modelId="{4F3976E8-A90E-4F12-89FC-D87A2DC410BE}" srcId="{A1A3DFF9-05E6-471F-B2B4-C80A9A3ABB0A}" destId="{14C12844-D872-4174-B395-0BA0B7443FEF}" srcOrd="3" destOrd="0" parTransId="{6F130DFB-80AD-462B-94ED-072CDE8C2882}" sibTransId="{E5DC9981-C0EA-4463-9D49-756C9CA2F8CD}"/>
    <dgm:cxn modelId="{C1BAD3B5-060C-4CD2-8D22-6DC2F4F3B1C9}" srcId="{A1A3DFF9-05E6-471F-B2B4-C80A9A3ABB0A}" destId="{9469317C-9268-4690-A52B-58E9EACD548F}" srcOrd="2" destOrd="0" parTransId="{9D5C1194-1551-4207-93A2-103673E64BF4}" sibTransId="{21B1D606-188F-4EC0-BBEC-FC2D445C06E7}"/>
    <dgm:cxn modelId="{0DC92D54-DE70-40D9-A534-F650DB4B1590}" type="presOf" srcId="{2B1EC78A-8C4B-4776-8A35-E78B50AD73BE}" destId="{6F53B850-1DAF-4FE6-B29D-678A11915B68}" srcOrd="0" destOrd="0" presId="urn:microsoft.com/office/officeart/2005/8/layout/matrix3"/>
    <dgm:cxn modelId="{7D831CCF-F736-4F80-953F-5E3B5AF09BBD}" srcId="{A1A3DFF9-05E6-471F-B2B4-C80A9A3ABB0A}" destId="{C81B6C09-45E1-4420-9D78-21AD92A188DA}" srcOrd="0" destOrd="0" parTransId="{B21C600E-DA9B-4678-80EE-14997B91981F}" sibTransId="{BCB8D2F2-113E-4AFD-976E-7E47516BBD3D}"/>
    <dgm:cxn modelId="{93CD53C7-9B1D-4809-B46B-FC4C238CA2CB}" type="presOf" srcId="{C81B6C09-45E1-4420-9D78-21AD92A188DA}" destId="{3F848C37-ED88-4C14-BA0B-50303C14CF89}" srcOrd="0" destOrd="0" presId="urn:microsoft.com/office/officeart/2005/8/layout/matrix3"/>
    <dgm:cxn modelId="{F6F0393F-2BE9-4494-B0D7-1F53F682E654}" type="presOf" srcId="{9469317C-9268-4690-A52B-58E9EACD548F}" destId="{F6257873-009D-4E1B-A49D-954C98E1F618}" srcOrd="0" destOrd="0" presId="urn:microsoft.com/office/officeart/2005/8/layout/matrix3"/>
    <dgm:cxn modelId="{CD31B4AF-D4AD-4B1F-B002-D9580330B9D9}" type="presParOf" srcId="{2AA1C83F-B1B4-40C6-8F26-33A85BF18460}" destId="{B6D504AE-5F6A-475E-A1BF-2053A904B1A2}" srcOrd="0" destOrd="0" presId="urn:microsoft.com/office/officeart/2005/8/layout/matrix3"/>
    <dgm:cxn modelId="{5D70B2D1-AFA3-4916-9CF5-915EBC54B9E2}" type="presParOf" srcId="{2AA1C83F-B1B4-40C6-8F26-33A85BF18460}" destId="{3F848C37-ED88-4C14-BA0B-50303C14CF89}" srcOrd="1" destOrd="0" presId="urn:microsoft.com/office/officeart/2005/8/layout/matrix3"/>
    <dgm:cxn modelId="{B66DDB5D-8FDA-4930-BFA5-885F2B4E2736}" type="presParOf" srcId="{2AA1C83F-B1B4-40C6-8F26-33A85BF18460}" destId="{6F53B850-1DAF-4FE6-B29D-678A11915B68}" srcOrd="2" destOrd="0" presId="urn:microsoft.com/office/officeart/2005/8/layout/matrix3"/>
    <dgm:cxn modelId="{9E08B566-4D36-45D7-A9DB-C95598D26E7D}" type="presParOf" srcId="{2AA1C83F-B1B4-40C6-8F26-33A85BF18460}" destId="{F6257873-009D-4E1B-A49D-954C98E1F618}" srcOrd="3" destOrd="0" presId="urn:microsoft.com/office/officeart/2005/8/layout/matrix3"/>
    <dgm:cxn modelId="{C2A804D6-5861-473B-8A11-05403C12B9FF}" type="presParOf" srcId="{2AA1C83F-B1B4-40C6-8F26-33A85BF18460}" destId="{27728DBD-A94A-4A24-B460-AB6DFEA165C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DA2925-B7C5-48E6-942D-50FECE233DD6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A4DBDE9A-2378-43F8-94DA-E8A2C73F4A16}">
      <dgm:prSet/>
      <dgm:spPr/>
      <dgm:t>
        <a:bodyPr/>
        <a:lstStyle/>
        <a:p>
          <a:pPr rtl="0"/>
          <a:r>
            <a:rPr lang="nl-NL" smtClean="0"/>
            <a:t>Noodzaak van broeikaseffect</a:t>
          </a:r>
          <a:endParaRPr lang="nl-NL"/>
        </a:p>
      </dgm:t>
    </dgm:pt>
    <dgm:pt modelId="{76E5DD6C-0B9C-4128-A70A-2928E3D1A58B}" type="parTrans" cxnId="{5C29968C-8F80-465E-A7BA-373F892EC6E0}">
      <dgm:prSet/>
      <dgm:spPr/>
      <dgm:t>
        <a:bodyPr/>
        <a:lstStyle/>
        <a:p>
          <a:endParaRPr lang="nl-NL"/>
        </a:p>
      </dgm:t>
    </dgm:pt>
    <dgm:pt modelId="{5ECEA7A5-6173-4C30-A87E-B5861262843C}" type="sibTrans" cxnId="{5C29968C-8F80-465E-A7BA-373F892EC6E0}">
      <dgm:prSet/>
      <dgm:spPr/>
      <dgm:t>
        <a:bodyPr/>
        <a:lstStyle/>
        <a:p>
          <a:endParaRPr lang="nl-NL"/>
        </a:p>
      </dgm:t>
    </dgm:pt>
    <dgm:pt modelId="{F2FE3462-2349-4C1C-A216-1B671F6B313F}" type="pres">
      <dgm:prSet presAssocID="{CBDA2925-B7C5-48E6-942D-50FECE233DD6}" presName="linear" presStyleCnt="0">
        <dgm:presLayoutVars>
          <dgm:animLvl val="lvl"/>
          <dgm:resizeHandles val="exact"/>
        </dgm:presLayoutVars>
      </dgm:prSet>
      <dgm:spPr/>
    </dgm:pt>
    <dgm:pt modelId="{D167BA95-E16C-4E33-A2FF-26283EBEABE2}" type="pres">
      <dgm:prSet presAssocID="{A4DBDE9A-2378-43F8-94DA-E8A2C73F4A1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C29968C-8F80-465E-A7BA-373F892EC6E0}" srcId="{CBDA2925-B7C5-48E6-942D-50FECE233DD6}" destId="{A4DBDE9A-2378-43F8-94DA-E8A2C73F4A16}" srcOrd="0" destOrd="0" parTransId="{76E5DD6C-0B9C-4128-A70A-2928E3D1A58B}" sibTransId="{5ECEA7A5-6173-4C30-A87E-B5861262843C}"/>
    <dgm:cxn modelId="{F6FD9E8C-EEC3-48D0-82FA-3F5AA712C94B}" type="presOf" srcId="{A4DBDE9A-2378-43F8-94DA-E8A2C73F4A16}" destId="{D167BA95-E16C-4E33-A2FF-26283EBEABE2}" srcOrd="0" destOrd="0" presId="urn:microsoft.com/office/officeart/2005/8/layout/vList2"/>
    <dgm:cxn modelId="{73A00766-08DB-4B83-9FAB-37B9D8A5619F}" type="presOf" srcId="{CBDA2925-B7C5-48E6-942D-50FECE233DD6}" destId="{F2FE3462-2349-4C1C-A216-1B671F6B313F}" srcOrd="0" destOrd="0" presId="urn:microsoft.com/office/officeart/2005/8/layout/vList2"/>
    <dgm:cxn modelId="{0A900D20-1F5F-444A-9850-09D2BA86F3BF}" type="presParOf" srcId="{F2FE3462-2349-4C1C-A216-1B671F6B313F}" destId="{D167BA95-E16C-4E33-A2FF-26283EBEABE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739F17-D837-4466-A628-2D6D354E4D4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DA301C9-C77C-4C98-BE11-A3397E6ED85D}">
      <dgm:prSet/>
      <dgm:spPr/>
      <dgm:t>
        <a:bodyPr/>
        <a:lstStyle/>
        <a:p>
          <a:pPr rtl="0"/>
          <a:r>
            <a:rPr lang="nl-NL" dirty="0" smtClean="0"/>
            <a:t>Aarde: enige planeet in zonnestelsel met leven dankzij broeikaseffect van de atmosfeer</a:t>
          </a:r>
          <a:endParaRPr lang="nl-NL" dirty="0"/>
        </a:p>
      </dgm:t>
    </dgm:pt>
    <dgm:pt modelId="{E7A63610-9BAE-4543-8242-FB907C68F14C}" type="parTrans" cxnId="{DDF89529-C588-4B3B-BF08-2CC1B229EED2}">
      <dgm:prSet/>
      <dgm:spPr/>
      <dgm:t>
        <a:bodyPr/>
        <a:lstStyle/>
        <a:p>
          <a:endParaRPr lang="nl-NL"/>
        </a:p>
      </dgm:t>
    </dgm:pt>
    <dgm:pt modelId="{F568422F-E2B4-4738-B264-FBBD569B4094}" type="sibTrans" cxnId="{DDF89529-C588-4B3B-BF08-2CC1B229EED2}">
      <dgm:prSet/>
      <dgm:spPr/>
      <dgm:t>
        <a:bodyPr/>
        <a:lstStyle/>
        <a:p>
          <a:endParaRPr lang="nl-NL"/>
        </a:p>
      </dgm:t>
    </dgm:pt>
    <dgm:pt modelId="{C45AB53B-022F-4523-B2AF-375BD70A30FD}">
      <dgm:prSet/>
      <dgm:spPr/>
      <dgm:t>
        <a:bodyPr/>
        <a:lstStyle/>
        <a:p>
          <a:pPr rtl="0"/>
          <a:r>
            <a:rPr lang="nl-NL" dirty="0" smtClean="0"/>
            <a:t>Combinatie van juiste temperatuur + vloeibaar water maakt leven mogelijk. </a:t>
          </a:r>
          <a:r>
            <a:rPr lang="nl-NL" dirty="0" smtClean="0"/>
            <a:t>Zonder broeikaseffect: -18 graden Celsius </a:t>
          </a:r>
          <a:endParaRPr lang="nl-NL" dirty="0"/>
        </a:p>
      </dgm:t>
    </dgm:pt>
    <dgm:pt modelId="{F9EDB7C6-B552-473F-BD8D-1011818D175D}" type="parTrans" cxnId="{DAA5FD45-FD71-4E94-8F6E-36CA8E873528}">
      <dgm:prSet/>
      <dgm:spPr/>
      <dgm:t>
        <a:bodyPr/>
        <a:lstStyle/>
        <a:p>
          <a:endParaRPr lang="nl-NL"/>
        </a:p>
      </dgm:t>
    </dgm:pt>
    <dgm:pt modelId="{07E2E89B-0B1C-4F1D-B7FF-22902A8F9BD6}" type="sibTrans" cxnId="{DAA5FD45-FD71-4E94-8F6E-36CA8E873528}">
      <dgm:prSet/>
      <dgm:spPr/>
      <dgm:t>
        <a:bodyPr/>
        <a:lstStyle/>
        <a:p>
          <a:endParaRPr lang="nl-NL"/>
        </a:p>
      </dgm:t>
    </dgm:pt>
    <dgm:pt modelId="{D0BD7925-EC13-44EA-86CB-16D7A9BD8206}" type="pres">
      <dgm:prSet presAssocID="{ED739F17-D837-4466-A628-2D6D354E4D4E}" presName="linear" presStyleCnt="0">
        <dgm:presLayoutVars>
          <dgm:animLvl val="lvl"/>
          <dgm:resizeHandles val="exact"/>
        </dgm:presLayoutVars>
      </dgm:prSet>
      <dgm:spPr/>
    </dgm:pt>
    <dgm:pt modelId="{72834CE6-9C8E-43AA-A538-D7AB6B3558AA}" type="pres">
      <dgm:prSet presAssocID="{DDA301C9-C77C-4C98-BE11-A3397E6ED85D}" presName="parentText" presStyleLbl="node1" presStyleIdx="0" presStyleCnt="2" custScaleX="9321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FD59DA-8A49-48AF-8ACE-8FDC6C57A3EA}" type="pres">
      <dgm:prSet presAssocID="{F568422F-E2B4-4738-B264-FBBD569B4094}" presName="spacer" presStyleCnt="0"/>
      <dgm:spPr/>
    </dgm:pt>
    <dgm:pt modelId="{0FF7D4A5-D349-4D38-A169-1C9A4266D2E5}" type="pres">
      <dgm:prSet presAssocID="{C45AB53B-022F-4523-B2AF-375BD70A30FD}" presName="parentText" presStyleLbl="node1" presStyleIdx="1" presStyleCnt="2" custScaleX="93214" custScaleY="12703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AA5FD45-FD71-4E94-8F6E-36CA8E873528}" srcId="{ED739F17-D837-4466-A628-2D6D354E4D4E}" destId="{C45AB53B-022F-4523-B2AF-375BD70A30FD}" srcOrd="1" destOrd="0" parTransId="{F9EDB7C6-B552-473F-BD8D-1011818D175D}" sibTransId="{07E2E89B-0B1C-4F1D-B7FF-22902A8F9BD6}"/>
    <dgm:cxn modelId="{269BB4EA-E4A4-4CDC-BDE1-93471B00FDBC}" type="presOf" srcId="{ED739F17-D837-4466-A628-2D6D354E4D4E}" destId="{D0BD7925-EC13-44EA-86CB-16D7A9BD8206}" srcOrd="0" destOrd="0" presId="urn:microsoft.com/office/officeart/2005/8/layout/vList2"/>
    <dgm:cxn modelId="{ADF3A0E2-0D14-4307-957C-502ACE105F6D}" type="presOf" srcId="{DDA301C9-C77C-4C98-BE11-A3397E6ED85D}" destId="{72834CE6-9C8E-43AA-A538-D7AB6B3558AA}" srcOrd="0" destOrd="0" presId="urn:microsoft.com/office/officeart/2005/8/layout/vList2"/>
    <dgm:cxn modelId="{FCF83836-7B0A-4A3B-AF94-6F8E1DB2FC8B}" type="presOf" srcId="{C45AB53B-022F-4523-B2AF-375BD70A30FD}" destId="{0FF7D4A5-D349-4D38-A169-1C9A4266D2E5}" srcOrd="0" destOrd="0" presId="urn:microsoft.com/office/officeart/2005/8/layout/vList2"/>
    <dgm:cxn modelId="{DDF89529-C588-4B3B-BF08-2CC1B229EED2}" srcId="{ED739F17-D837-4466-A628-2D6D354E4D4E}" destId="{DDA301C9-C77C-4C98-BE11-A3397E6ED85D}" srcOrd="0" destOrd="0" parTransId="{E7A63610-9BAE-4543-8242-FB907C68F14C}" sibTransId="{F568422F-E2B4-4738-B264-FBBD569B4094}"/>
    <dgm:cxn modelId="{DCBA2D25-52CA-4A4C-A5D7-64A883CE345C}" type="presParOf" srcId="{D0BD7925-EC13-44EA-86CB-16D7A9BD8206}" destId="{72834CE6-9C8E-43AA-A538-D7AB6B3558AA}" srcOrd="0" destOrd="0" presId="urn:microsoft.com/office/officeart/2005/8/layout/vList2"/>
    <dgm:cxn modelId="{F59A0293-5265-49F3-B0CA-D2EAC5C9EAE9}" type="presParOf" srcId="{D0BD7925-EC13-44EA-86CB-16D7A9BD8206}" destId="{6EFD59DA-8A49-48AF-8ACE-8FDC6C57A3EA}" srcOrd="1" destOrd="0" presId="urn:microsoft.com/office/officeart/2005/8/layout/vList2"/>
    <dgm:cxn modelId="{81E95CFB-AC44-4889-BBA0-0097A0E3FD3B}" type="presParOf" srcId="{D0BD7925-EC13-44EA-86CB-16D7A9BD8206}" destId="{0FF7D4A5-D349-4D38-A169-1C9A4266D2E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F838C6-E91E-44DC-9331-6AE9F2616A9F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6C00FDD7-04B9-4A28-AA75-85A914C34923}">
      <dgm:prSet/>
      <dgm:spPr/>
      <dgm:t>
        <a:bodyPr/>
        <a:lstStyle/>
        <a:p>
          <a:pPr rtl="0"/>
          <a:r>
            <a:rPr lang="nl-NL" smtClean="0"/>
            <a:t>Venus </a:t>
          </a:r>
          <a:br>
            <a:rPr lang="nl-NL" smtClean="0"/>
          </a:br>
          <a:r>
            <a:rPr lang="nl-NL" smtClean="0"/>
            <a:t>&amp; </a:t>
          </a:r>
          <a:br>
            <a:rPr lang="nl-NL" smtClean="0"/>
          </a:br>
          <a:r>
            <a:rPr lang="nl-NL" smtClean="0"/>
            <a:t>Mars</a:t>
          </a:r>
          <a:endParaRPr lang="nl-NL"/>
        </a:p>
      </dgm:t>
    </dgm:pt>
    <dgm:pt modelId="{9E3E0DCA-2FF5-403D-841E-FC310141718C}" type="parTrans" cxnId="{C5808C22-B2BE-41AC-8C48-288338DAB277}">
      <dgm:prSet/>
      <dgm:spPr/>
      <dgm:t>
        <a:bodyPr/>
        <a:lstStyle/>
        <a:p>
          <a:endParaRPr lang="nl-NL"/>
        </a:p>
      </dgm:t>
    </dgm:pt>
    <dgm:pt modelId="{AE702D96-97A4-4A23-814E-212573F02625}" type="sibTrans" cxnId="{C5808C22-B2BE-41AC-8C48-288338DAB277}">
      <dgm:prSet/>
      <dgm:spPr/>
      <dgm:t>
        <a:bodyPr/>
        <a:lstStyle/>
        <a:p>
          <a:endParaRPr lang="nl-NL"/>
        </a:p>
      </dgm:t>
    </dgm:pt>
    <dgm:pt modelId="{090A1108-C0A6-4AE3-9435-BEE838B8CE1D}" type="pres">
      <dgm:prSet presAssocID="{E8F838C6-E91E-44DC-9331-6AE9F2616A9F}" presName="linear" presStyleCnt="0">
        <dgm:presLayoutVars>
          <dgm:animLvl val="lvl"/>
          <dgm:resizeHandles val="exact"/>
        </dgm:presLayoutVars>
      </dgm:prSet>
      <dgm:spPr/>
    </dgm:pt>
    <dgm:pt modelId="{1FF9C781-17FC-4E8A-9894-5580CA56AB08}" type="pres">
      <dgm:prSet presAssocID="{6C00FDD7-04B9-4A28-AA75-85A914C34923}" presName="parentText" presStyleLbl="node1" presStyleIdx="0" presStyleCnt="1" custScaleY="156873">
        <dgm:presLayoutVars>
          <dgm:chMax val="0"/>
          <dgm:bulletEnabled val="1"/>
        </dgm:presLayoutVars>
      </dgm:prSet>
      <dgm:spPr/>
    </dgm:pt>
  </dgm:ptLst>
  <dgm:cxnLst>
    <dgm:cxn modelId="{133F2468-A771-4997-8C0A-5B437AE11390}" type="presOf" srcId="{E8F838C6-E91E-44DC-9331-6AE9F2616A9F}" destId="{090A1108-C0A6-4AE3-9435-BEE838B8CE1D}" srcOrd="0" destOrd="0" presId="urn:microsoft.com/office/officeart/2005/8/layout/vList2"/>
    <dgm:cxn modelId="{C5808C22-B2BE-41AC-8C48-288338DAB277}" srcId="{E8F838C6-E91E-44DC-9331-6AE9F2616A9F}" destId="{6C00FDD7-04B9-4A28-AA75-85A914C34923}" srcOrd="0" destOrd="0" parTransId="{9E3E0DCA-2FF5-403D-841E-FC310141718C}" sibTransId="{AE702D96-97A4-4A23-814E-212573F02625}"/>
    <dgm:cxn modelId="{CBCA88D3-CB35-4D5A-A224-75CEEE5021CE}" type="presOf" srcId="{6C00FDD7-04B9-4A28-AA75-85A914C34923}" destId="{1FF9C781-17FC-4E8A-9894-5580CA56AB08}" srcOrd="0" destOrd="0" presId="urn:microsoft.com/office/officeart/2005/8/layout/vList2"/>
    <dgm:cxn modelId="{13F2AA01-1E84-4F75-BFBD-922C4FEAB413}" type="presParOf" srcId="{090A1108-C0A6-4AE3-9435-BEE838B8CE1D}" destId="{1FF9C781-17FC-4E8A-9894-5580CA56AB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2A71F-36E9-4196-B137-E666F851E339}">
      <dsp:nvSpPr>
        <dsp:cNvPr id="0" name=""/>
        <dsp:cNvSpPr/>
      </dsp:nvSpPr>
      <dsp:spPr>
        <a:xfrm>
          <a:off x="0" y="88849"/>
          <a:ext cx="8229600" cy="15590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500" kern="1200" smtClean="0"/>
            <a:t>Thema Biosfeer</a:t>
          </a:r>
          <a:endParaRPr lang="nl-NL" sz="6500" kern="1200"/>
        </a:p>
      </dsp:txBody>
      <dsp:txXfrm>
        <a:off x="76105" y="164954"/>
        <a:ext cx="8077390" cy="1406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B4459-E78C-4CA0-9623-5C7E70BC0DC0}">
      <dsp:nvSpPr>
        <dsp:cNvPr id="0" name=""/>
        <dsp:cNvSpPr/>
      </dsp:nvSpPr>
      <dsp:spPr>
        <a:xfrm>
          <a:off x="0" y="0"/>
          <a:ext cx="6193334" cy="268919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9EE96A-CC94-47D3-B318-6624EE1F0C82}">
      <dsp:nvSpPr>
        <dsp:cNvPr id="0" name=""/>
        <dsp:cNvSpPr/>
      </dsp:nvSpPr>
      <dsp:spPr>
        <a:xfrm>
          <a:off x="186510" y="-59558"/>
          <a:ext cx="2771577" cy="292743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34A6ACD-C047-48DE-85D5-E50EBF8ECF4D}">
      <dsp:nvSpPr>
        <dsp:cNvPr id="0" name=""/>
        <dsp:cNvSpPr/>
      </dsp:nvSpPr>
      <dsp:spPr>
        <a:xfrm rot="10800000">
          <a:off x="186510" y="2748755"/>
          <a:ext cx="2771577" cy="328679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u="sng" kern="1200" dirty="0" smtClean="0"/>
            <a:t>Venus</a:t>
          </a:r>
          <a:r>
            <a:rPr lang="nl-NL" sz="2400" b="1" kern="1200" dirty="0" smtClean="0"/>
            <a:t>: sterk broeikaseffect </a:t>
          </a:r>
          <a:r>
            <a:rPr lang="nl-NL" sz="2400" b="1" kern="1200" dirty="0" err="1" smtClean="0"/>
            <a:t>Oppervlakte-temperatuur</a:t>
          </a:r>
          <a:r>
            <a:rPr lang="nl-NL" sz="2400" b="1" kern="1200" dirty="0" smtClean="0"/>
            <a:t> veel hoger dan verwacht: 480 °C gemiddeld aan oppervlak</a:t>
          </a:r>
          <a:endParaRPr lang="nl-NL" sz="2400" b="1" kern="1200" dirty="0"/>
        </a:p>
      </dsp:txBody>
      <dsp:txXfrm rot="10800000">
        <a:off x="271746" y="2748755"/>
        <a:ext cx="2601105" cy="3201560"/>
      </dsp:txXfrm>
    </dsp:sp>
    <dsp:sp modelId="{152C7E6F-4892-4EF4-B6F8-94D2CCB0386F}">
      <dsp:nvSpPr>
        <dsp:cNvPr id="0" name=""/>
        <dsp:cNvSpPr/>
      </dsp:nvSpPr>
      <dsp:spPr>
        <a:xfrm>
          <a:off x="3235245" y="-23553"/>
          <a:ext cx="2771577" cy="27834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96856F3-423D-4A1E-8B85-8FF2777A5199}">
      <dsp:nvSpPr>
        <dsp:cNvPr id="0" name=""/>
        <dsp:cNvSpPr/>
      </dsp:nvSpPr>
      <dsp:spPr>
        <a:xfrm rot="10800000">
          <a:off x="3235245" y="2712750"/>
          <a:ext cx="2771577" cy="328679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u="sng" kern="1200" dirty="0" smtClean="0"/>
            <a:t>Mars</a:t>
          </a:r>
          <a:r>
            <a:rPr lang="nl-NL" sz="2400" b="1" kern="1200" dirty="0" smtClean="0"/>
            <a:t>: weinig broeikaseffect Dunne atmosfeer Gemiddelde temperatuur aan het oppervlak: 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- 63 </a:t>
          </a:r>
          <a:r>
            <a:rPr lang="nl-NL" sz="2400" kern="1200" dirty="0" smtClean="0"/>
            <a:t>°C</a:t>
          </a:r>
          <a:endParaRPr lang="nl-NL" sz="2400" kern="1200" dirty="0"/>
        </a:p>
      </dsp:txBody>
      <dsp:txXfrm rot="10800000">
        <a:off x="3320481" y="2712750"/>
        <a:ext cx="2601105" cy="320156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8EBEE-DD71-43FD-A40C-0240FFEAFE8D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Wat beïnvloedt broeikaseffect?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C60D5-BFF2-4B71-B102-E3010E91EB0A}">
      <dsp:nvSpPr>
        <dsp:cNvPr id="0" name=""/>
        <dsp:cNvSpPr/>
      </dsp:nvSpPr>
      <dsp:spPr>
        <a:xfrm rot="10800000">
          <a:off x="228604" y="22438"/>
          <a:ext cx="8686791" cy="801707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53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Sneeuw- en ijsoppervlak (terugkaatsen straling)</a:t>
          </a:r>
          <a:endParaRPr lang="nl-NL" sz="2100" kern="1200" dirty="0"/>
        </a:p>
      </dsp:txBody>
      <dsp:txXfrm rot="10800000">
        <a:off x="429031" y="22438"/>
        <a:ext cx="8486364" cy="801707"/>
      </dsp:txXfrm>
    </dsp:sp>
    <dsp:sp modelId="{E4963D0B-21DA-4C1B-B2FA-40C79233B4D1}">
      <dsp:nvSpPr>
        <dsp:cNvPr id="0" name=""/>
        <dsp:cNvSpPr/>
      </dsp:nvSpPr>
      <dsp:spPr>
        <a:xfrm>
          <a:off x="231230" y="2006"/>
          <a:ext cx="970699" cy="83795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112E650-717D-4365-A790-D5A156203AB7}">
      <dsp:nvSpPr>
        <dsp:cNvPr id="0" name=""/>
        <dsp:cNvSpPr/>
      </dsp:nvSpPr>
      <dsp:spPr>
        <a:xfrm rot="10800000">
          <a:off x="228604" y="1081583"/>
          <a:ext cx="8686791" cy="801707"/>
        </a:xfrm>
        <a:prstGeom prst="homePlat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53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Hoeveelheid bewolking (dubbel: verhindert opname zonnestraling + afgifte warmte)</a:t>
          </a:r>
          <a:endParaRPr lang="nl-NL" sz="2100" kern="1200" dirty="0"/>
        </a:p>
      </dsp:txBody>
      <dsp:txXfrm rot="10800000">
        <a:off x="429031" y="1081583"/>
        <a:ext cx="8486364" cy="801707"/>
      </dsp:txXfrm>
    </dsp:sp>
    <dsp:sp modelId="{645B499A-F806-4333-9086-A942DEBFE302}">
      <dsp:nvSpPr>
        <dsp:cNvPr id="0" name=""/>
        <dsp:cNvSpPr/>
      </dsp:nvSpPr>
      <dsp:spPr>
        <a:xfrm>
          <a:off x="179512" y="1080116"/>
          <a:ext cx="835034" cy="79492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3F73931-69ED-4159-B941-793412A41C07}">
      <dsp:nvSpPr>
        <dsp:cNvPr id="0" name=""/>
        <dsp:cNvSpPr/>
      </dsp:nvSpPr>
      <dsp:spPr>
        <a:xfrm rot="10800000">
          <a:off x="228604" y="2137213"/>
          <a:ext cx="8686791" cy="801707"/>
        </a:xfrm>
        <a:prstGeom prst="homePlat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53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dirty="0" smtClean="0"/>
            <a:t>Broeikasgassen in de atmosfeer (verhinderen opname straling + afgifte warmte met nettoresultaat: vermindering uitstraling)</a:t>
          </a:r>
          <a:endParaRPr lang="nl-NL" sz="2100" kern="1200" dirty="0"/>
        </a:p>
      </dsp:txBody>
      <dsp:txXfrm rot="10800000">
        <a:off x="429031" y="2137213"/>
        <a:ext cx="8486364" cy="801707"/>
      </dsp:txXfrm>
    </dsp:sp>
    <dsp:sp modelId="{65B44C26-B893-4F78-9814-5AFAF6ED1C85}">
      <dsp:nvSpPr>
        <dsp:cNvPr id="0" name=""/>
        <dsp:cNvSpPr/>
      </dsp:nvSpPr>
      <dsp:spPr>
        <a:xfrm>
          <a:off x="138364" y="2120714"/>
          <a:ext cx="887730" cy="8309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4C78735-C5A9-4E1E-AE8F-CEFC7ADCCB97}">
      <dsp:nvSpPr>
        <dsp:cNvPr id="0" name=""/>
        <dsp:cNvSpPr/>
      </dsp:nvSpPr>
      <dsp:spPr>
        <a:xfrm rot="10800000">
          <a:off x="228604" y="3192843"/>
          <a:ext cx="8686791" cy="801707"/>
        </a:xfrm>
        <a:prstGeom prst="homePlat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53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Stofdeeltjes (aërosolen, verminderen opwarming door de zon)</a:t>
          </a:r>
          <a:endParaRPr lang="nl-NL" sz="2100" kern="1200"/>
        </a:p>
      </dsp:txBody>
      <dsp:txXfrm rot="10800000">
        <a:off x="429031" y="3192843"/>
        <a:ext cx="8486364" cy="801707"/>
      </dsp:txXfrm>
    </dsp:sp>
    <dsp:sp modelId="{3E0BBD7D-9C44-43BA-BDA6-06DDCBAD70B0}">
      <dsp:nvSpPr>
        <dsp:cNvPr id="0" name=""/>
        <dsp:cNvSpPr/>
      </dsp:nvSpPr>
      <dsp:spPr>
        <a:xfrm>
          <a:off x="236942" y="3178645"/>
          <a:ext cx="801707" cy="80170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3E5F0A6-25EC-4DB0-989F-413BBA2F0E57}">
      <dsp:nvSpPr>
        <dsp:cNvPr id="0" name=""/>
        <dsp:cNvSpPr/>
      </dsp:nvSpPr>
      <dsp:spPr>
        <a:xfrm rot="10800000">
          <a:off x="228604" y="4233866"/>
          <a:ext cx="8686791" cy="801707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353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kern="1200" smtClean="0"/>
            <a:t>Stoffen die wolken meer reflecterend (SO2) of minder reflecterend maken (roet)</a:t>
          </a:r>
          <a:endParaRPr lang="nl-NL" sz="2100" kern="1200"/>
        </a:p>
      </dsp:txBody>
      <dsp:txXfrm rot="10800000">
        <a:off x="429031" y="4233866"/>
        <a:ext cx="8486364" cy="801707"/>
      </dsp:txXfrm>
    </dsp:sp>
    <dsp:sp modelId="{F2E90A70-2D7D-4645-BFB3-888476A27EE0}">
      <dsp:nvSpPr>
        <dsp:cNvPr id="0" name=""/>
        <dsp:cNvSpPr/>
      </dsp:nvSpPr>
      <dsp:spPr>
        <a:xfrm>
          <a:off x="382901" y="4232391"/>
          <a:ext cx="801707" cy="80170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5DDD3-669A-4106-B170-7582A75D6D7A}">
      <dsp:nvSpPr>
        <dsp:cNvPr id="0" name=""/>
        <dsp:cNvSpPr/>
      </dsp:nvSpPr>
      <dsp:spPr>
        <a:xfrm>
          <a:off x="0" y="36454"/>
          <a:ext cx="8229600" cy="122323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5100" kern="1200" dirty="0" smtClean="0"/>
            <a:t>Het versterkte broeikaseffect</a:t>
          </a:r>
          <a:endParaRPr lang="nl-NL" sz="5100" kern="1200" dirty="0"/>
        </a:p>
      </dsp:txBody>
      <dsp:txXfrm>
        <a:off x="59713" y="96167"/>
        <a:ext cx="8110174" cy="11038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74F6A-95FD-4F73-99DB-2A33B0665EE7}">
      <dsp:nvSpPr>
        <dsp:cNvPr id="0" name=""/>
        <dsp:cNvSpPr/>
      </dsp:nvSpPr>
      <dsp:spPr>
        <a:xfrm>
          <a:off x="0" y="27786"/>
          <a:ext cx="8784976" cy="18478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Wordt veroorzaakt door de extra broeikasgassen die als gevolg van menselijke activiteit bovenop het natuurlijk broeikaseffect komen. </a:t>
          </a:r>
          <a:endParaRPr lang="nl-NL" sz="2400" b="1" kern="1200" dirty="0"/>
        </a:p>
      </dsp:txBody>
      <dsp:txXfrm>
        <a:off x="90203" y="117989"/>
        <a:ext cx="8604570" cy="1667401"/>
      </dsp:txXfrm>
    </dsp:sp>
    <dsp:sp modelId="{05C918E6-1969-47C0-93E1-163301D9F840}">
      <dsp:nvSpPr>
        <dsp:cNvPr id="0" name=""/>
        <dsp:cNvSpPr/>
      </dsp:nvSpPr>
      <dsp:spPr>
        <a:xfrm>
          <a:off x="0" y="2016224"/>
          <a:ext cx="5305247" cy="1577693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Laatste 150 jaar systematische stijging van de verschillende broeikasgassen: methaan (CH4), koolstofdioxide (CO2) en stikstofoxide (N2O)</a:t>
          </a:r>
          <a:endParaRPr lang="nl-NL" sz="2400" b="1" kern="1200" dirty="0"/>
        </a:p>
      </dsp:txBody>
      <dsp:txXfrm>
        <a:off x="77017" y="2093241"/>
        <a:ext cx="5151213" cy="1423659"/>
      </dsp:txXfrm>
    </dsp:sp>
    <dsp:sp modelId="{6163F5A4-39C0-4ABB-B9F1-C3E613DB1D52}">
      <dsp:nvSpPr>
        <dsp:cNvPr id="0" name=""/>
        <dsp:cNvSpPr/>
      </dsp:nvSpPr>
      <dsp:spPr>
        <a:xfrm>
          <a:off x="43" y="3676169"/>
          <a:ext cx="4199833" cy="131756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Concentratie wordt gemeten in </a:t>
          </a:r>
          <a:r>
            <a:rPr lang="nl-NL" sz="2400" i="1" kern="1200" dirty="0" err="1" smtClean="0"/>
            <a:t>parts</a:t>
          </a:r>
          <a:r>
            <a:rPr lang="nl-NL" sz="2400" i="1" kern="1200" dirty="0" smtClean="0"/>
            <a:t> per </a:t>
          </a:r>
          <a:r>
            <a:rPr lang="nl-NL" sz="2400" i="1" kern="1200" dirty="0" err="1" smtClean="0"/>
            <a:t>million</a:t>
          </a:r>
          <a:r>
            <a:rPr lang="nl-NL" sz="2400" kern="1200" dirty="0" smtClean="0"/>
            <a:t> (</a:t>
          </a:r>
          <a:r>
            <a:rPr lang="nl-NL" sz="2400" kern="1200" dirty="0" err="1" smtClean="0"/>
            <a:t>ppm</a:t>
          </a:r>
          <a:r>
            <a:rPr lang="nl-NL" sz="2400" kern="1200" dirty="0" smtClean="0"/>
            <a:t>)</a:t>
          </a:r>
          <a:endParaRPr lang="nl-NL" sz="2400" kern="1200" dirty="0"/>
        </a:p>
      </dsp:txBody>
      <dsp:txXfrm>
        <a:off x="64361" y="3740487"/>
        <a:ext cx="4071197" cy="11889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C4841-EE52-41B5-9520-760D42D8BB4D}">
      <dsp:nvSpPr>
        <dsp:cNvPr id="0" name=""/>
        <dsp:cNvSpPr/>
      </dsp:nvSpPr>
      <dsp:spPr>
        <a:xfrm>
          <a:off x="0" y="7852"/>
          <a:ext cx="864096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Wat is nou de klimaatdiscussie?</a:t>
          </a:r>
          <a:endParaRPr lang="nl-NL" sz="4700" kern="1200"/>
        </a:p>
      </dsp:txBody>
      <dsp:txXfrm>
        <a:off x="55030" y="62882"/>
        <a:ext cx="8530900" cy="10172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22DED-4AA3-4A96-915F-9011327FD405}">
      <dsp:nvSpPr>
        <dsp:cNvPr id="0" name=""/>
        <dsp:cNvSpPr/>
      </dsp:nvSpPr>
      <dsp:spPr>
        <a:xfrm>
          <a:off x="-6319964" y="-966749"/>
          <a:ext cx="7522738" cy="752273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D11057-FF82-422F-B20B-369ABF964060}">
      <dsp:nvSpPr>
        <dsp:cNvPr id="0" name=""/>
        <dsp:cNvSpPr/>
      </dsp:nvSpPr>
      <dsp:spPr>
        <a:xfrm>
          <a:off x="525479" y="349215"/>
          <a:ext cx="8531038" cy="69887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73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Er bestaat een verband tussen de concentratie CO2 en de gemiddelde temperatuur op aarde </a:t>
          </a:r>
          <a:r>
            <a:rPr lang="nl-NL" sz="2100" b="1" kern="1200" smtClean="0">
              <a:sym typeface="Wingdings"/>
            </a:rPr>
            <a:t></a:t>
          </a:r>
          <a:r>
            <a:rPr lang="nl-NL" sz="2100" b="1" kern="1200" smtClean="0"/>
            <a:t> </a:t>
          </a:r>
          <a:r>
            <a:rPr lang="nl-NL" sz="2100" b="1" u="sng" kern="1200" smtClean="0"/>
            <a:t>eens</a:t>
          </a:r>
          <a:endParaRPr lang="nl-NL" sz="2100" b="1" kern="1200"/>
        </a:p>
      </dsp:txBody>
      <dsp:txXfrm>
        <a:off x="525479" y="349215"/>
        <a:ext cx="8531038" cy="698878"/>
      </dsp:txXfrm>
    </dsp:sp>
    <dsp:sp modelId="{9D5217AF-C0D9-4012-8E49-19844A72CE46}">
      <dsp:nvSpPr>
        <dsp:cNvPr id="0" name=""/>
        <dsp:cNvSpPr/>
      </dsp:nvSpPr>
      <dsp:spPr>
        <a:xfrm>
          <a:off x="88680" y="261855"/>
          <a:ext cx="873598" cy="873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AA37C6-6C07-450C-8E70-C3F30044B665}">
      <dsp:nvSpPr>
        <dsp:cNvPr id="0" name=""/>
        <dsp:cNvSpPr/>
      </dsp:nvSpPr>
      <dsp:spPr>
        <a:xfrm>
          <a:off x="1026275" y="1397198"/>
          <a:ext cx="8030242" cy="698878"/>
        </a:xfrm>
        <a:prstGeom prst="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73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Begint het met de stijging van de temperatuur of van de concentratie CO2? </a:t>
          </a:r>
          <a:r>
            <a:rPr lang="nl-NL" sz="2100" b="1" kern="1200" smtClean="0">
              <a:sym typeface="Wingdings"/>
            </a:rPr>
            <a:t></a:t>
          </a:r>
          <a:r>
            <a:rPr lang="nl-NL" sz="2100" b="1" kern="1200" smtClean="0"/>
            <a:t> </a:t>
          </a:r>
          <a:r>
            <a:rPr lang="nl-NL" sz="2100" b="1" u="sng" kern="1200" smtClean="0"/>
            <a:t>oneens</a:t>
          </a:r>
          <a:endParaRPr lang="nl-NL" sz="2100" b="1" kern="1200"/>
        </a:p>
      </dsp:txBody>
      <dsp:txXfrm>
        <a:off x="1026275" y="1397198"/>
        <a:ext cx="8030242" cy="698878"/>
      </dsp:txXfrm>
    </dsp:sp>
    <dsp:sp modelId="{E5FA02A0-758B-45EE-871C-DDD790C16CAE}">
      <dsp:nvSpPr>
        <dsp:cNvPr id="0" name=""/>
        <dsp:cNvSpPr/>
      </dsp:nvSpPr>
      <dsp:spPr>
        <a:xfrm>
          <a:off x="589476" y="1309838"/>
          <a:ext cx="873598" cy="873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E8BC5D-6E5C-4E96-BC58-467BF189E94B}">
      <dsp:nvSpPr>
        <dsp:cNvPr id="0" name=""/>
        <dsp:cNvSpPr/>
      </dsp:nvSpPr>
      <dsp:spPr>
        <a:xfrm>
          <a:off x="1179979" y="2445180"/>
          <a:ext cx="7876538" cy="698878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73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International Panel of Climate Change (IPCC): stijging CO2 gehalte is oorzaak stijging temperatuur</a:t>
          </a:r>
          <a:endParaRPr lang="nl-NL" sz="2100" b="1" kern="1200"/>
        </a:p>
      </dsp:txBody>
      <dsp:txXfrm>
        <a:off x="1179979" y="2445180"/>
        <a:ext cx="7876538" cy="698878"/>
      </dsp:txXfrm>
    </dsp:sp>
    <dsp:sp modelId="{F4310FC2-11C0-40D7-AD08-D9B98D6461D6}">
      <dsp:nvSpPr>
        <dsp:cNvPr id="0" name=""/>
        <dsp:cNvSpPr/>
      </dsp:nvSpPr>
      <dsp:spPr>
        <a:xfrm>
          <a:off x="743180" y="2357820"/>
          <a:ext cx="873598" cy="873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05799B-47B0-4A8A-8F7F-655A6516B2D1}">
      <dsp:nvSpPr>
        <dsp:cNvPr id="0" name=""/>
        <dsp:cNvSpPr/>
      </dsp:nvSpPr>
      <dsp:spPr>
        <a:xfrm>
          <a:off x="1026275" y="3493163"/>
          <a:ext cx="8030242" cy="698878"/>
        </a:xfrm>
        <a:prstGeom prst="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73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Klimaatsceptici: stijging temperatuur is oorzaak stijging CO2 gehalte</a:t>
          </a:r>
          <a:endParaRPr lang="nl-NL" sz="2100" b="1" kern="1200"/>
        </a:p>
      </dsp:txBody>
      <dsp:txXfrm>
        <a:off x="1026275" y="3493163"/>
        <a:ext cx="8030242" cy="698878"/>
      </dsp:txXfrm>
    </dsp:sp>
    <dsp:sp modelId="{C1EC4A63-696E-44D4-BFCD-D0610650CDF7}">
      <dsp:nvSpPr>
        <dsp:cNvPr id="0" name=""/>
        <dsp:cNvSpPr/>
      </dsp:nvSpPr>
      <dsp:spPr>
        <a:xfrm>
          <a:off x="589476" y="3405803"/>
          <a:ext cx="873598" cy="873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D3BB80-2C04-42C3-B91E-7A94D6FFCBC1}">
      <dsp:nvSpPr>
        <dsp:cNvPr id="0" name=""/>
        <dsp:cNvSpPr/>
      </dsp:nvSpPr>
      <dsp:spPr>
        <a:xfrm>
          <a:off x="525479" y="4541145"/>
          <a:ext cx="8531038" cy="69887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4735" tIns="53340" rIns="53340" bIns="5334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100" b="1" kern="1200" smtClean="0"/>
            <a:t>Andere klimaatsceptici: aarde warmt helemaal niet op – opwarming heeft een ‘natuurlijke’ oorzaak </a:t>
          </a:r>
          <a:endParaRPr lang="nl-NL" sz="2100" b="1" kern="1200"/>
        </a:p>
      </dsp:txBody>
      <dsp:txXfrm>
        <a:off x="525479" y="4541145"/>
        <a:ext cx="8531038" cy="698878"/>
      </dsp:txXfrm>
    </dsp:sp>
    <dsp:sp modelId="{29E1AE3C-4A40-4D50-8AA0-AA01CE2390D0}">
      <dsp:nvSpPr>
        <dsp:cNvPr id="0" name=""/>
        <dsp:cNvSpPr/>
      </dsp:nvSpPr>
      <dsp:spPr>
        <a:xfrm>
          <a:off x="88680" y="4453785"/>
          <a:ext cx="873598" cy="873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03CCB-8624-402C-AC3E-68459F08F44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Oorzaken stijging CO2 gehalte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F796E-A84E-4323-B720-FAA9C4DC3A34}">
      <dsp:nvSpPr>
        <dsp:cNvPr id="0" name=""/>
        <dsp:cNvSpPr/>
      </dsp:nvSpPr>
      <dsp:spPr>
        <a:xfrm>
          <a:off x="0" y="184934"/>
          <a:ext cx="4897437" cy="134257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smtClean="0"/>
            <a:t>Grootschalige uitstoot CO2 door verbranding fossiele brandstoffen</a:t>
          </a:r>
          <a:endParaRPr lang="nl-NL" sz="2400" b="1" kern="1200"/>
        </a:p>
      </dsp:txBody>
      <dsp:txXfrm>
        <a:off x="65539" y="250473"/>
        <a:ext cx="4766359" cy="1211496"/>
      </dsp:txXfrm>
    </dsp:sp>
    <dsp:sp modelId="{6C372A96-6507-4C5C-8F76-67A92DA7DF7F}">
      <dsp:nvSpPr>
        <dsp:cNvPr id="0" name=""/>
        <dsp:cNvSpPr/>
      </dsp:nvSpPr>
      <dsp:spPr>
        <a:xfrm>
          <a:off x="0" y="1596629"/>
          <a:ext cx="4897437" cy="134257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dirty="0" smtClean="0"/>
            <a:t>Grootschalige kap of afbranden van bossen: verhoogt concentratie CO2 in de atmosfeer</a:t>
          </a:r>
          <a:endParaRPr lang="nl-NL" sz="2400" b="1" kern="1200" dirty="0"/>
        </a:p>
      </dsp:txBody>
      <dsp:txXfrm>
        <a:off x="65539" y="1662168"/>
        <a:ext cx="4766359" cy="1211496"/>
      </dsp:txXfrm>
    </dsp:sp>
    <dsp:sp modelId="{93B28850-53A5-4821-B5CB-5B4DF7602648}">
      <dsp:nvSpPr>
        <dsp:cNvPr id="0" name=""/>
        <dsp:cNvSpPr/>
      </dsp:nvSpPr>
      <dsp:spPr>
        <a:xfrm>
          <a:off x="0" y="3008324"/>
          <a:ext cx="4897437" cy="134257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smtClean="0"/>
            <a:t>Grootschalige kap of afbranden van bossen: minder omzetting van CO2 naar O2 (minder fotosynthese)</a:t>
          </a:r>
          <a:endParaRPr lang="nl-NL" sz="2400" b="1" kern="1200"/>
        </a:p>
      </dsp:txBody>
      <dsp:txXfrm>
        <a:off x="65539" y="3073863"/>
        <a:ext cx="4766359" cy="121149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EE5D0-4737-4F49-AE0C-0C98F71338A5}">
      <dsp:nvSpPr>
        <dsp:cNvPr id="0" name=""/>
        <dsp:cNvSpPr/>
      </dsp:nvSpPr>
      <dsp:spPr>
        <a:xfrm>
          <a:off x="0" y="67815"/>
          <a:ext cx="8714391" cy="10073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200" kern="1200" smtClean="0"/>
            <a:t>Gashydraten: in ijs gevangen methaan</a:t>
          </a:r>
          <a:endParaRPr lang="nl-NL" sz="4200" kern="1200"/>
        </a:p>
      </dsp:txBody>
      <dsp:txXfrm>
        <a:off x="49176" y="116991"/>
        <a:ext cx="8616039" cy="90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9E54F-0C7C-400D-88FE-768988B9E6D6}">
      <dsp:nvSpPr>
        <dsp:cNvPr id="0" name=""/>
        <dsp:cNvSpPr/>
      </dsp:nvSpPr>
      <dsp:spPr>
        <a:xfrm>
          <a:off x="0" y="336637"/>
          <a:ext cx="8352928" cy="107932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dirty="0" smtClean="0"/>
            <a:t>Paragraaf 2 HET BROEIKASEFFECT</a:t>
          </a:r>
          <a:endParaRPr lang="nl-NL" sz="4500" kern="1200" dirty="0"/>
        </a:p>
      </dsp:txBody>
      <dsp:txXfrm>
        <a:off x="52688" y="389325"/>
        <a:ext cx="8247552" cy="9739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EA87A-D996-4871-B325-0451815FA908}">
      <dsp:nvSpPr>
        <dsp:cNvPr id="0" name=""/>
        <dsp:cNvSpPr/>
      </dsp:nvSpPr>
      <dsp:spPr>
        <a:xfrm>
          <a:off x="664273" y="0"/>
          <a:ext cx="7528436" cy="407707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70269E-8150-46FD-8C19-8325B5B11A71}">
      <dsp:nvSpPr>
        <dsp:cNvPr id="0" name=""/>
        <dsp:cNvSpPr/>
      </dsp:nvSpPr>
      <dsp:spPr>
        <a:xfrm>
          <a:off x="2905" y="1223121"/>
          <a:ext cx="2703883" cy="16308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In permafrost en op bodem van oceanen liggen grote hoeveelheden gashydraten</a:t>
          </a:r>
          <a:endParaRPr lang="nl-NL" sz="2000" b="1" kern="1200"/>
        </a:p>
      </dsp:txBody>
      <dsp:txXfrm>
        <a:off x="82515" y="1302731"/>
        <a:ext cx="2544663" cy="1471608"/>
      </dsp:txXfrm>
    </dsp:sp>
    <dsp:sp modelId="{4D4CBBC1-4399-435A-A740-E89AF9439F2A}">
      <dsp:nvSpPr>
        <dsp:cNvPr id="0" name=""/>
        <dsp:cNvSpPr/>
      </dsp:nvSpPr>
      <dsp:spPr>
        <a:xfrm>
          <a:off x="3076550" y="1223121"/>
          <a:ext cx="2703883" cy="16308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Bij zeer geringe stijging temperatuur komt methaan vrij</a:t>
          </a:r>
          <a:endParaRPr lang="nl-NL" sz="2000" b="1" kern="1200"/>
        </a:p>
      </dsp:txBody>
      <dsp:txXfrm>
        <a:off x="3156160" y="1302731"/>
        <a:ext cx="2544663" cy="1471608"/>
      </dsp:txXfrm>
    </dsp:sp>
    <dsp:sp modelId="{508C6F16-2A5F-4066-BCC6-56C28EB643FA}">
      <dsp:nvSpPr>
        <dsp:cNvPr id="0" name=""/>
        <dsp:cNvSpPr/>
      </dsp:nvSpPr>
      <dsp:spPr>
        <a:xfrm>
          <a:off x="6153100" y="1261282"/>
          <a:ext cx="2703883" cy="163082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Mogelijk extra risico voor versterkt broeikaseffect</a:t>
          </a:r>
          <a:endParaRPr lang="nl-NL" sz="2000" b="1" kern="1200" dirty="0"/>
        </a:p>
      </dsp:txBody>
      <dsp:txXfrm>
        <a:off x="6232710" y="1340892"/>
        <a:ext cx="2544663" cy="147160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3B322-7BB2-4207-BE7C-02747256581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Gevaar: onomkeerbare spiraal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9D800-4BEE-4C0B-8FF4-955253A6BA1A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5BDAD2-8EA6-4B15-81E6-DF8912542E4C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Klimaatwetenschappers waarschuwen voor drempel naar onomkeerbare spiraal</a:t>
          </a:r>
          <a:endParaRPr lang="nl-NL" sz="2300" kern="1200"/>
        </a:p>
      </dsp:txBody>
      <dsp:txXfrm>
        <a:off x="2262981" y="0"/>
        <a:ext cx="5966618" cy="1357791"/>
      </dsp:txXfrm>
    </dsp:sp>
    <dsp:sp modelId="{013046A7-BB56-4204-A0A3-F67696AF4378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E883CB-08DE-4E60-91DE-C83420F309F1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Daarna zet de klimaatverandering versterkt en onomkeerbaar door</a:t>
          </a:r>
          <a:endParaRPr lang="nl-NL" sz="2300" kern="1200"/>
        </a:p>
      </dsp:txBody>
      <dsp:txXfrm>
        <a:off x="2262981" y="1357791"/>
        <a:ext cx="5966618" cy="1357787"/>
      </dsp:txXfrm>
    </dsp:sp>
    <dsp:sp modelId="{3D806D07-6785-410C-B3AB-F5E2BAD8BDB8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0BEE38-5284-430B-8D8C-2170B890C4CC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Voorbeelden: opwarming zeewater (minder CO2), smeltende ijskappen (minder reflectie), meer waterdamp (groter broeikaseffect)</a:t>
          </a:r>
          <a:endParaRPr lang="nl-NL" sz="2300" kern="1200"/>
        </a:p>
      </dsp:txBody>
      <dsp:txXfrm>
        <a:off x="2262981" y="2715579"/>
        <a:ext cx="5966618" cy="135778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1CD7F-C44B-4144-BD34-4FA6390E3E2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Andere mogelijke scenario’s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20E88-CFD7-4A6F-92B2-2FDDDC9AEAD0}">
      <dsp:nvSpPr>
        <dsp:cNvPr id="0" name=""/>
        <dsp:cNvSpPr/>
      </dsp:nvSpPr>
      <dsp:spPr>
        <a:xfrm>
          <a:off x="4546836" y="-77122"/>
          <a:ext cx="3041496" cy="304149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Oceaanwater heeft een vertragingseffect van 800 jaar</a:t>
          </a:r>
          <a:endParaRPr lang="nl-NL" sz="2000" kern="1200" dirty="0"/>
        </a:p>
      </dsp:txBody>
      <dsp:txXfrm>
        <a:off x="4952369" y="455139"/>
        <a:ext cx="2230430" cy="1368673"/>
      </dsp:txXfrm>
    </dsp:sp>
    <dsp:sp modelId="{494ADEE5-AE3F-42B7-A623-72E53DF884E5}">
      <dsp:nvSpPr>
        <dsp:cNvPr id="0" name=""/>
        <dsp:cNvSpPr/>
      </dsp:nvSpPr>
      <dsp:spPr>
        <a:xfrm>
          <a:off x="5393784" y="1828800"/>
          <a:ext cx="3041496" cy="304149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Meer wolkenvorming geeft meer afkoeling</a:t>
          </a:r>
          <a:endParaRPr lang="nl-NL" sz="2000" kern="1200" dirty="0"/>
        </a:p>
      </dsp:txBody>
      <dsp:txXfrm>
        <a:off x="6323974" y="2614520"/>
        <a:ext cx="1824897" cy="1672822"/>
      </dsp:txXfrm>
    </dsp:sp>
    <dsp:sp modelId="{D89D81B6-2585-4A01-8495-53A044AD3236}">
      <dsp:nvSpPr>
        <dsp:cNvPr id="0" name=""/>
        <dsp:cNvSpPr/>
      </dsp:nvSpPr>
      <dsp:spPr>
        <a:xfrm>
          <a:off x="1738521" y="892689"/>
          <a:ext cx="4203408" cy="417658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Smeltende ijskappen verdunnen het zoutgehalte van de noordelijke ijszeeën: verschuiving van de Golfstroom en afkoeling van West Europa</a:t>
          </a:r>
          <a:endParaRPr lang="nl-NL" sz="2000" kern="1200" dirty="0"/>
        </a:p>
      </dsp:txBody>
      <dsp:txXfrm>
        <a:off x="2134342" y="1971639"/>
        <a:ext cx="2522044" cy="229712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FF608-1A26-4990-920C-8CD5A11FB939}">
      <dsp:nvSpPr>
        <dsp:cNvPr id="0" name=""/>
        <dsp:cNvSpPr/>
      </dsp:nvSpPr>
      <dsp:spPr>
        <a:xfrm>
          <a:off x="0" y="79807"/>
          <a:ext cx="8229600" cy="98338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smtClean="0"/>
            <a:t>Ozongat: </a:t>
          </a:r>
          <a:r>
            <a:rPr lang="nl-NL" sz="4100" b="1" u="sng" kern="1200" smtClean="0"/>
            <a:t>geen</a:t>
          </a:r>
          <a:r>
            <a:rPr lang="nl-NL" sz="4100" kern="1200" smtClean="0"/>
            <a:t> gevolg broeikaseffect</a:t>
          </a:r>
          <a:endParaRPr lang="nl-NL" sz="4100" kern="1200"/>
        </a:p>
      </dsp:txBody>
      <dsp:txXfrm>
        <a:off x="48005" y="127812"/>
        <a:ext cx="8133590" cy="88737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D18B9-C150-41ED-B822-CD94C9D09E6C}">
      <dsp:nvSpPr>
        <dsp:cNvPr id="0" name=""/>
        <dsp:cNvSpPr/>
      </dsp:nvSpPr>
      <dsp:spPr>
        <a:xfrm>
          <a:off x="0" y="183586"/>
          <a:ext cx="5400600" cy="10740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Ozongat wordt veroorzaakt door CFK’s (chloorfluorkoolwaterstoffen)</a:t>
          </a:r>
          <a:endParaRPr lang="nl-NL" sz="2700" kern="1200"/>
        </a:p>
      </dsp:txBody>
      <dsp:txXfrm>
        <a:off x="52431" y="236017"/>
        <a:ext cx="5295738" cy="969198"/>
      </dsp:txXfrm>
    </dsp:sp>
    <dsp:sp modelId="{D61E0ED4-4D13-4A18-81DD-BA975647C099}">
      <dsp:nvSpPr>
        <dsp:cNvPr id="0" name=""/>
        <dsp:cNvSpPr/>
      </dsp:nvSpPr>
      <dsp:spPr>
        <a:xfrm>
          <a:off x="0" y="1335406"/>
          <a:ext cx="5400600" cy="1074060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CFK is een broeikasgas, maar met klein effect</a:t>
          </a:r>
          <a:endParaRPr lang="nl-NL" sz="2700" kern="1200"/>
        </a:p>
      </dsp:txBody>
      <dsp:txXfrm>
        <a:off x="52431" y="1387837"/>
        <a:ext cx="5295738" cy="969198"/>
      </dsp:txXfrm>
    </dsp:sp>
    <dsp:sp modelId="{5E5216ED-B5D8-4D1C-B573-27E01388FE3F}">
      <dsp:nvSpPr>
        <dsp:cNvPr id="0" name=""/>
        <dsp:cNvSpPr/>
      </dsp:nvSpPr>
      <dsp:spPr>
        <a:xfrm>
          <a:off x="0" y="2487226"/>
          <a:ext cx="5400600" cy="1074060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CFK’s breken óók ozon af, maar dat staat los van hun broeikaseffect</a:t>
          </a:r>
          <a:endParaRPr lang="nl-NL" sz="2700" kern="1200"/>
        </a:p>
      </dsp:txBody>
      <dsp:txXfrm>
        <a:off x="52431" y="2539657"/>
        <a:ext cx="5295738" cy="969198"/>
      </dsp:txXfrm>
    </dsp:sp>
    <dsp:sp modelId="{0AB4DF66-50FD-4316-B4A9-9A163E1896C9}">
      <dsp:nvSpPr>
        <dsp:cNvPr id="0" name=""/>
        <dsp:cNvSpPr/>
      </dsp:nvSpPr>
      <dsp:spPr>
        <a:xfrm>
          <a:off x="0" y="3639046"/>
          <a:ext cx="5400600" cy="10740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smtClean="0"/>
            <a:t>CFK’s zijn verboden sinds 1987 (Verdrag van Montreal)</a:t>
          </a:r>
          <a:endParaRPr lang="nl-NL" sz="2700" kern="1200"/>
        </a:p>
      </dsp:txBody>
      <dsp:txXfrm>
        <a:off x="52431" y="3691477"/>
        <a:ext cx="5295738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0DD37-E8CB-4C3E-887E-8A9F0CF2ACCF}">
      <dsp:nvSpPr>
        <dsp:cNvPr id="0" name=""/>
        <dsp:cNvSpPr/>
      </dsp:nvSpPr>
      <dsp:spPr>
        <a:xfrm>
          <a:off x="0" y="43829"/>
          <a:ext cx="8229600" cy="10553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smtClean="0"/>
            <a:t>Broeikas: vasthouden van warmte</a:t>
          </a:r>
          <a:endParaRPr lang="nl-NL" sz="4400" kern="1200"/>
        </a:p>
      </dsp:txBody>
      <dsp:txXfrm>
        <a:off x="51517" y="95346"/>
        <a:ext cx="8126566" cy="952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65561-9A3A-473E-AACF-DD24F7530BA5}">
      <dsp:nvSpPr>
        <dsp:cNvPr id="0" name=""/>
        <dsp:cNvSpPr/>
      </dsp:nvSpPr>
      <dsp:spPr>
        <a:xfrm>
          <a:off x="0" y="4284"/>
          <a:ext cx="4285555" cy="153971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Tuinbouw: glas laat zonnewarmte door en houdt deze (deels) vast</a:t>
          </a:r>
          <a:endParaRPr lang="nl-NL" sz="2800" kern="1200"/>
        </a:p>
      </dsp:txBody>
      <dsp:txXfrm>
        <a:off x="75163" y="79447"/>
        <a:ext cx="4135229" cy="1389393"/>
      </dsp:txXfrm>
    </dsp:sp>
    <dsp:sp modelId="{B4BF9226-CDC6-4F12-AFCD-83177B7EDFC4}">
      <dsp:nvSpPr>
        <dsp:cNvPr id="0" name=""/>
        <dsp:cNvSpPr/>
      </dsp:nvSpPr>
      <dsp:spPr>
        <a:xfrm>
          <a:off x="0" y="1624644"/>
          <a:ext cx="4285555" cy="153971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Aarde: atmosfeer laat zonnewarmte door en houdt deze (deels) vast</a:t>
          </a:r>
          <a:endParaRPr lang="nl-NL" sz="2800" kern="1200"/>
        </a:p>
      </dsp:txBody>
      <dsp:txXfrm>
        <a:off x="75163" y="1699807"/>
        <a:ext cx="4135229" cy="13893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A0731-000A-4156-9465-22FECDAA05B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Het natuurlijk broeikaseffect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504AE-5F6A-475E-A1BF-2053A904B1A2}">
      <dsp:nvSpPr>
        <dsp:cNvPr id="0" name=""/>
        <dsp:cNvSpPr/>
      </dsp:nvSpPr>
      <dsp:spPr>
        <a:xfrm>
          <a:off x="612129" y="0"/>
          <a:ext cx="5256583" cy="5256583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848C37-ED88-4C14-BA0B-50303C14CF89}">
      <dsp:nvSpPr>
        <dsp:cNvPr id="0" name=""/>
        <dsp:cNvSpPr/>
      </dsp:nvSpPr>
      <dsp:spPr>
        <a:xfrm>
          <a:off x="1111504" y="499375"/>
          <a:ext cx="2050067" cy="205006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Broeikaseffect: evenwicht opname - afgifte warmte</a:t>
          </a:r>
          <a:endParaRPr lang="nl-NL" sz="2000" b="1" kern="1200" dirty="0"/>
        </a:p>
      </dsp:txBody>
      <dsp:txXfrm>
        <a:off x="1211580" y="599451"/>
        <a:ext cx="1849915" cy="1849915"/>
      </dsp:txXfrm>
    </dsp:sp>
    <dsp:sp modelId="{6F53B850-1DAF-4FE6-B29D-678A11915B68}">
      <dsp:nvSpPr>
        <dsp:cNvPr id="0" name=""/>
        <dsp:cNvSpPr/>
      </dsp:nvSpPr>
      <dsp:spPr>
        <a:xfrm>
          <a:off x="3319270" y="499375"/>
          <a:ext cx="2050067" cy="2050067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smtClean="0"/>
            <a:t>Opname: straling van de zon</a:t>
          </a:r>
          <a:endParaRPr lang="nl-NL" sz="2000" b="1" kern="1200"/>
        </a:p>
      </dsp:txBody>
      <dsp:txXfrm>
        <a:off x="3419346" y="599451"/>
        <a:ext cx="1849915" cy="1849915"/>
      </dsp:txXfrm>
    </dsp:sp>
    <dsp:sp modelId="{F6257873-009D-4E1B-A49D-954C98E1F618}">
      <dsp:nvSpPr>
        <dsp:cNvPr id="0" name=""/>
        <dsp:cNvSpPr/>
      </dsp:nvSpPr>
      <dsp:spPr>
        <a:xfrm>
          <a:off x="1111504" y="2707140"/>
          <a:ext cx="2050067" cy="2050067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Afgifte: reflectie zonnestraling + afgifte van warmte (infrarood) naar heelal</a:t>
          </a:r>
          <a:endParaRPr lang="nl-NL" sz="2000" b="1" kern="1200" dirty="0"/>
        </a:p>
      </dsp:txBody>
      <dsp:txXfrm>
        <a:off x="1211580" y="2807216"/>
        <a:ext cx="1849915" cy="1849915"/>
      </dsp:txXfrm>
    </dsp:sp>
    <dsp:sp modelId="{27728DBD-A94A-4A24-B460-AB6DFEA165CC}">
      <dsp:nvSpPr>
        <dsp:cNvPr id="0" name=""/>
        <dsp:cNvSpPr/>
      </dsp:nvSpPr>
      <dsp:spPr>
        <a:xfrm>
          <a:off x="3319270" y="2707140"/>
          <a:ext cx="2050067" cy="2050067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b="1" kern="1200" dirty="0" smtClean="0"/>
            <a:t>Broeikaseffect: deel van ingekomen warmte dat door atmosfeer wordt vastgehouden</a:t>
          </a:r>
          <a:endParaRPr lang="nl-NL" sz="2000" b="1" kern="1200" dirty="0"/>
        </a:p>
      </dsp:txBody>
      <dsp:txXfrm>
        <a:off x="3419346" y="2807216"/>
        <a:ext cx="1849915" cy="18499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BA95-E16C-4E33-A2FF-26283EBEABE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Noodzaak van broeikaseffect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34CE6-9C8E-43AA-A538-D7AB6B3558AA}">
      <dsp:nvSpPr>
        <dsp:cNvPr id="0" name=""/>
        <dsp:cNvSpPr/>
      </dsp:nvSpPr>
      <dsp:spPr>
        <a:xfrm>
          <a:off x="144139" y="51701"/>
          <a:ext cx="3959870" cy="21745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Aarde: enige planeet in zonnestelsel met leven dankzij broeikaseffect van de atmosfeer</a:t>
          </a:r>
          <a:endParaRPr lang="nl-NL" sz="2500" kern="1200" dirty="0"/>
        </a:p>
      </dsp:txBody>
      <dsp:txXfrm>
        <a:off x="250292" y="157854"/>
        <a:ext cx="3747564" cy="1962248"/>
      </dsp:txXfrm>
    </dsp:sp>
    <dsp:sp modelId="{0FF7D4A5-D349-4D38-A169-1C9A4266D2E5}">
      <dsp:nvSpPr>
        <dsp:cNvPr id="0" name=""/>
        <dsp:cNvSpPr/>
      </dsp:nvSpPr>
      <dsp:spPr>
        <a:xfrm>
          <a:off x="144139" y="2298256"/>
          <a:ext cx="3959870" cy="2762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Combinatie van juiste temperatuur + vloeibaar water maakt leven mogelijk. </a:t>
          </a:r>
          <a:r>
            <a:rPr lang="nl-NL" sz="2500" kern="1200" dirty="0" smtClean="0"/>
            <a:t>Zonder broeikaseffect: -18 graden Celsius </a:t>
          </a:r>
          <a:endParaRPr lang="nl-NL" sz="2500" kern="1200" dirty="0"/>
        </a:p>
      </dsp:txBody>
      <dsp:txXfrm>
        <a:off x="278994" y="2433111"/>
        <a:ext cx="3690160" cy="2492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9C781-17FC-4E8A-9894-5580CA56AB08}">
      <dsp:nvSpPr>
        <dsp:cNvPr id="0" name=""/>
        <dsp:cNvSpPr/>
      </dsp:nvSpPr>
      <dsp:spPr>
        <a:xfrm>
          <a:off x="0" y="176068"/>
          <a:ext cx="1666527" cy="32083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smtClean="0"/>
            <a:t>Venus </a:t>
          </a:r>
          <a:br>
            <a:rPr lang="nl-NL" sz="3800" kern="1200" smtClean="0"/>
          </a:br>
          <a:r>
            <a:rPr lang="nl-NL" sz="3800" kern="1200" smtClean="0"/>
            <a:t>&amp; </a:t>
          </a:r>
          <a:br>
            <a:rPr lang="nl-NL" sz="3800" kern="1200" smtClean="0"/>
          </a:br>
          <a:r>
            <a:rPr lang="nl-NL" sz="3800" kern="1200" smtClean="0"/>
            <a:t>Mars</a:t>
          </a:r>
          <a:endParaRPr lang="nl-NL" sz="3800" kern="1200"/>
        </a:p>
      </dsp:txBody>
      <dsp:txXfrm>
        <a:off x="81353" y="257421"/>
        <a:ext cx="1503821" cy="3045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94668-886C-411A-A7C7-40150252E1E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7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2E1-E437-4F4B-98D4-2230ACE9E3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97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637E-4BA1-4CB9-ADB5-A6EB4302F88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139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el, inhoud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2BEAE9-F9A3-4131-AD68-AD9FC7DE742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63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5AD700-CB69-429A-8A31-FD045E2F497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684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80C-088D-4F19-92C8-2279869E584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42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F8D3D-3E7A-4035-A6C3-C4C6F6EA049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293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E7937-DDA7-451A-A0DD-10BDCFD2F42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647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F651E-D8C8-4065-B930-9EA98C6925D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81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E679-1E4B-42E3-9029-F98FC202760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23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A0A3D-A422-4BEC-BC78-9877AC21C81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37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80D4-E074-4744-9102-F4179194151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14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FF29-E1C9-4FFE-8E07-647C78E5FF6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39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0A790-3BA3-4EBA-9F04-535E8458882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48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image" Target="../media/image16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12" Type="http://schemas.openxmlformats.org/officeDocument/2006/relationships/image" Target="../media/image17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12" Type="http://schemas.microsoft.com/office/2007/relationships/diagramDrawing" Target="../diagrams/drawing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diagramColors" Target="../diagrams/colors4.xml"/><Relationship Id="rId5" Type="http://schemas.openxmlformats.org/officeDocument/2006/relationships/diagramColors" Target="../diagrams/colors3.xml"/><Relationship Id="rId10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3.xml"/><Relationship Id="rId9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12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57818539"/>
              </p:ext>
            </p:extLst>
          </p:nvPr>
        </p:nvGraphicFramePr>
        <p:xfrm>
          <a:off x="395288" y="765175"/>
          <a:ext cx="8229600" cy="173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85755803"/>
              </p:ext>
            </p:extLst>
          </p:nvPr>
        </p:nvGraphicFramePr>
        <p:xfrm>
          <a:off x="467544" y="4751005"/>
          <a:ext cx="8352928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08920"/>
            <a:ext cx="2985120" cy="214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1289398"/>
              </p:ext>
            </p:extLst>
          </p:nvPr>
        </p:nvGraphicFramePr>
        <p:xfrm>
          <a:off x="251520" y="228600"/>
          <a:ext cx="8714391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5988449"/>
              </p:ext>
            </p:extLst>
          </p:nvPr>
        </p:nvGraphicFramePr>
        <p:xfrm>
          <a:off x="107504" y="2780928"/>
          <a:ext cx="8856984" cy="4077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3560" name="Picture 8" descr="5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3401"/>
            <a:ext cx="3303588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108381_962_1078174007408-combibeel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83401"/>
            <a:ext cx="502742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0896083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4929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203845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415588"/>
              </p:ext>
            </p:extLst>
          </p:nvPr>
        </p:nvGraphicFramePr>
        <p:xfrm>
          <a:off x="45720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289">
            <a:off x="390352" y="1714464"/>
            <a:ext cx="2876516" cy="216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058832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01851015"/>
              </p:ext>
            </p:extLst>
          </p:nvPr>
        </p:nvGraphicFramePr>
        <p:xfrm>
          <a:off x="3419872" y="1614380"/>
          <a:ext cx="5400600" cy="4896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58105" y="2654449"/>
            <a:ext cx="45529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56248699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Kassen2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1" y="1772257"/>
            <a:ext cx="3816425" cy="37957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7782168"/>
              </p:ext>
            </p:extLst>
          </p:nvPr>
        </p:nvGraphicFramePr>
        <p:xfrm>
          <a:off x="4606925" y="1916113"/>
          <a:ext cx="4285555" cy="316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9399284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842923"/>
              </p:ext>
            </p:extLst>
          </p:nvPr>
        </p:nvGraphicFramePr>
        <p:xfrm>
          <a:off x="179389" y="1484784"/>
          <a:ext cx="648084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1729"/>
            <a:ext cx="2736304" cy="49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14292220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73519180"/>
              </p:ext>
            </p:extLst>
          </p:nvPr>
        </p:nvGraphicFramePr>
        <p:xfrm>
          <a:off x="4716463" y="1412874"/>
          <a:ext cx="4248150" cy="5112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7" name="Picture 7" descr="broeikaska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832"/>
            <a:ext cx="4321175" cy="42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8639975"/>
              </p:ext>
            </p:extLst>
          </p:nvPr>
        </p:nvGraphicFramePr>
        <p:xfrm>
          <a:off x="611560" y="1124744"/>
          <a:ext cx="1666528" cy="35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0035976"/>
              </p:ext>
            </p:extLst>
          </p:nvPr>
        </p:nvGraphicFramePr>
        <p:xfrm>
          <a:off x="2771800" y="260648"/>
          <a:ext cx="6193334" cy="5975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7012850"/>
              </p:ext>
            </p:extLst>
          </p:nvPr>
        </p:nvGraphicFramePr>
        <p:xfrm>
          <a:off x="467544" y="18864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ijdelijke aanduiding voor inhoud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870496"/>
              </p:ext>
            </p:extLst>
          </p:nvPr>
        </p:nvGraphicFramePr>
        <p:xfrm>
          <a:off x="0" y="1556792"/>
          <a:ext cx="9144000" cy="5039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29331688"/>
              </p:ext>
            </p:extLst>
          </p:nvPr>
        </p:nvGraphicFramePr>
        <p:xfrm>
          <a:off x="467544" y="260648"/>
          <a:ext cx="82296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2585979"/>
              </p:ext>
            </p:extLst>
          </p:nvPr>
        </p:nvGraphicFramePr>
        <p:xfrm>
          <a:off x="179512" y="1700808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15" y="3645024"/>
            <a:ext cx="337286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9754401"/>
              </p:ext>
            </p:extLst>
          </p:nvPr>
        </p:nvGraphicFramePr>
        <p:xfrm>
          <a:off x="251520" y="116632"/>
          <a:ext cx="864096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822234"/>
              </p:ext>
            </p:extLst>
          </p:nvPr>
        </p:nvGraphicFramePr>
        <p:xfrm>
          <a:off x="1" y="1268760"/>
          <a:ext cx="913579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7175585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ijdelijke aanduiding voor inhoud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1617200"/>
              </p:ext>
            </p:extLst>
          </p:nvPr>
        </p:nvGraphicFramePr>
        <p:xfrm>
          <a:off x="179512" y="1916832"/>
          <a:ext cx="4897437" cy="453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1509" name="Picture 5" descr="9706%20rokende%20schoorsten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96" y="1844824"/>
            <a:ext cx="337185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531</Words>
  <Application>Microsoft Office PowerPoint</Application>
  <PresentationFormat>Diavoorstelling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Thuis</dc:creator>
  <cp:lastModifiedBy>Beheerder</cp:lastModifiedBy>
  <cp:revision>23</cp:revision>
  <dcterms:created xsi:type="dcterms:W3CDTF">2007-10-24T10:40:31Z</dcterms:created>
  <dcterms:modified xsi:type="dcterms:W3CDTF">2012-01-23T21:19:37Z</dcterms:modified>
</cp:coreProperties>
</file>